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296" r:id="rId16"/>
    <p:sldId id="290" r:id="rId17"/>
    <p:sldId id="291" r:id="rId18"/>
    <p:sldId id="292" r:id="rId19"/>
    <p:sldId id="293" r:id="rId20"/>
    <p:sldId id="294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296"/>
            <p14:sldId id="290"/>
            <p14:sldId id="291"/>
            <p14:sldId id="292"/>
            <p14:sldId id="293"/>
            <p14:sldId id="294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51-8FDF-4D75-BD0A-762F996B99B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E97FDA1-5B8D-4B8F-A022-5B6AFC3934E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80934" y="1248541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3961217"/>
            <a:ext cx="4099915" cy="171464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D01CC6BD-198F-4C84-AE83-7C743021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A01EB03-F41D-4554-8444-8D40020CC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74" y="1585978"/>
            <a:ext cx="7105451" cy="1714661"/>
          </a:xfrm>
          <a:prstGeom prst="rect">
            <a:avLst/>
          </a:prstGeom>
        </p:spPr>
      </p:pic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C078FE51-CD4F-46CB-85F0-7BE1D51E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384F72-7613-415E-A318-69FE35851FC9}"/>
              </a:ext>
            </a:extLst>
          </p:cNvPr>
          <p:cNvSpPr txBox="1"/>
          <p:nvPr/>
        </p:nvSpPr>
        <p:spPr>
          <a:xfrm>
            <a:off x="1196502" y="2101134"/>
            <a:ext cx="615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Ipotesi Semplificative: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Approssimazione ellissoide oblato a sfera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Si trascurano i termini lineari di D(v)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Calcolo di Re a 20 °C, con </a:t>
            </a: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baseline="-25000" dirty="0">
                <a:solidFill>
                  <a:schemeClr val="bg1"/>
                </a:solidFill>
              </a:rPr>
              <a:t>acqua</a:t>
            </a:r>
            <a:r>
              <a:rPr lang="it-IT" dirty="0">
                <a:solidFill>
                  <a:schemeClr val="bg1"/>
                </a:solidFill>
              </a:rPr>
              <a:t> = 1030 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  <a:r>
              <a:rPr lang="it-IT" dirty="0">
                <a:solidFill>
                  <a:schemeClr val="bg1"/>
                </a:solidFill>
              </a:rPr>
              <a:t> e per una velocità di 0.3 m/s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Braccio dei momenti di drag calcolato su un raggio medio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E1D5A3-C649-422F-82B9-96DC80CB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87" y="2681351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8656E91-10C2-4D13-893A-1BFCC015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2" y="2714470"/>
            <a:ext cx="1407728" cy="62404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5" y="2687459"/>
            <a:ext cx="1723311" cy="60679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E81924-7413-47D3-AF98-9023CDA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0CE49EA-36D5-4BB5-9630-2FB58CE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0CE49EA-36D5-4BB5-9630-2FB58CE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C0054DF-090E-4F9A-A1F9-8391F1F2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849B81-165A-41F4-B9FC-A325F2FC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0321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F1DAC45-3B84-4F56-B4B9-2226FC73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EDA97E-CA0A-4A9A-BA8D-15D349E8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225062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CB3AA30-5386-4CBD-944F-F8E88602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E9A888-0C83-4EB2-8771-BA45DF9C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7027"/>
          <a:stretch/>
        </p:blipFill>
        <p:spPr>
          <a:xfrm>
            <a:off x="2551522" y="1865066"/>
            <a:ext cx="7088956" cy="40610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2452747" y="1445691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0E71077-8B9C-41FA-BCD2-264C9A0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151133" y="5390078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E34DD8C-C22E-401C-850D-87FF016C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Segnali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B8A7BD-CB2C-4F46-8190-48823D2063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92" y="932364"/>
            <a:ext cx="3936528" cy="49932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Input: </a:t>
            </a:r>
            <a:r>
              <a:rPr lang="it-IT" sz="2400" b="1" dirty="0">
                <a:solidFill>
                  <a:schemeClr val="bg1"/>
                </a:solidFill>
              </a:rPr>
              <a:t>n</a:t>
            </a:r>
            <a:r>
              <a:rPr lang="it-IT" sz="2400" dirty="0">
                <a:solidFill>
                  <a:schemeClr val="bg1"/>
                </a:solidFill>
              </a:rPr>
              <a:t> vettore delle velocità desiderate delle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895D233-410D-4655-95F3-6905E58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4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30870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84590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65754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30006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389248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963997" y="165376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D96DC93-51B7-46C6-BF20-CF640800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D02D7A-10E4-4F0A-979C-2D3B42ED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5BBF32-A9EB-49C1-A9DB-C2645312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773233" y="2283272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33" y="2283272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782666" y="2952410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6" y="2952410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2951" r="-5747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4575467" y="2366597"/>
            <a:ext cx="27208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96" y="1456739"/>
            <a:ext cx="2600223" cy="2039390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28" y="3867564"/>
            <a:ext cx="4197293" cy="203939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70A0DFB-3589-4AF6-8C22-4D1F6A6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94" y="4064173"/>
            <a:ext cx="2938613" cy="828839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268227B2-7FBF-4EEB-8AC9-CE283E126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72" y="5124602"/>
            <a:ext cx="2351596" cy="3034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DEE8E4B-2B35-4172-AA68-9579BA000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7" y="4122542"/>
            <a:ext cx="2757134" cy="62857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ED05464-47CB-40EE-98CA-FF3142BC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24072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2051736" y="1373268"/>
            <a:ext cx="6382135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34828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52428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6864191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19659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28697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48089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6110144" y="2288218"/>
            <a:ext cx="2714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74277" y="4623189"/>
                <a:ext cx="2270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it-IT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77" y="4623189"/>
                <a:ext cx="22708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21941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it-IT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1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9173790-63A6-4CF6-858B-4ED57AB67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9" y="3276044"/>
            <a:ext cx="1362959" cy="1623160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489FE85F-B88C-4FD5-9888-BA1BA589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706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Paolo Bonifati</cp:lastModifiedBy>
  <cp:revision>76</cp:revision>
  <dcterms:created xsi:type="dcterms:W3CDTF">2020-06-05T08:03:58Z</dcterms:created>
  <dcterms:modified xsi:type="dcterms:W3CDTF">2020-06-08T11:13:43Z</dcterms:modified>
</cp:coreProperties>
</file>