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956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0EEB-F960-4C49-A2EC-490A4ABB1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1AE9C-32AB-07A3-F50B-A8257ADD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FB132-9A45-F28A-F84B-963D2EA8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997-91AC-4AA0-8FAF-BE22C86814C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9563-A007-8E5E-3612-120FBBAC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CBD6D-3291-3061-E9E8-C7C0BB3B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DCD-67E7-4707-BB5F-B70E5A6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6FD4-7588-F617-E9C1-7A3CA1F7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920C3-7707-37DE-6EBF-4226D996C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751D-986C-AA75-DAF2-2FDEBED4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997-91AC-4AA0-8FAF-BE22C86814C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BE1D-4D8F-8DEF-DB7B-F4691D88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07499-448B-D687-6D1F-F52AE604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DCD-67E7-4707-BB5F-B70E5A6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2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FF4F6-1FEC-2AC0-AD4F-A9029382B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3043A-364E-086C-2812-8771DA09B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2307-B969-F498-9D21-C51B5C33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997-91AC-4AA0-8FAF-BE22C86814C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0125-3BCD-2D09-AA7B-BF405EE5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2E5E-645D-C706-C1D9-E2CF02B3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DCD-67E7-4707-BB5F-B70E5A6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4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C015-0E2C-17EE-9023-7943DB82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0D45-ADD3-81D0-789D-617D332A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AD19C-CDAF-B182-9295-4B14EBBD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997-91AC-4AA0-8FAF-BE22C86814C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30C07-9F8E-2BC5-D157-BBE5DBBC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C173-A4A3-B574-4428-7344C189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DCD-67E7-4707-BB5F-B70E5A6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99672-573F-94A7-0D0A-6D8F98F7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2998B-CC7F-6B3A-E87E-6C561E3A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E3FD-61A7-A0C7-DFAD-4BFE1944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997-91AC-4AA0-8FAF-BE22C86814C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6313D-6C5B-CF0F-65A5-6B8D3D6A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DF48-1E01-3942-46BC-42C4B3D2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DCD-67E7-4707-BB5F-B70E5A6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1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005B-66E7-1D87-3EA4-F7348AC3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4F85-1845-248B-2A84-A7994503F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11942-B82A-AE81-CCF7-9FBD8AF7B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885F-63C8-0144-BF71-32049F3F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997-91AC-4AA0-8FAF-BE22C86814C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77CB2-0FA6-8567-3C8C-56F1F427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25FB9-ECCE-9481-1DB9-5738601C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DCD-67E7-4707-BB5F-B70E5A6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2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3CE2-B71B-87A6-9F32-BF40D5BF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6171E-674C-A91B-DEAB-658B0A26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D1021-FE64-F67B-93A7-5EF1BE6B8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F600-D6B5-3BB2-C38A-3FE74E013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9A6C4-78DE-7F4F-17F6-6C8EC86C8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73091-F8E6-9E66-9F8F-EFA8348F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997-91AC-4AA0-8FAF-BE22C86814C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73AA4-8329-CEBF-F222-1A88160E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9F64C-3AF0-4EC0-51F2-B7393565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DCD-67E7-4707-BB5F-B70E5A6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82E3-9E38-3288-EF71-B9EDE03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B87BB-0260-4288-18EA-E2E7FC44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997-91AC-4AA0-8FAF-BE22C86814C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0EC6A-9EC1-7C8F-C6CA-B02202F8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A70EA-6E1A-87D4-9887-1260710C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DCD-67E7-4707-BB5F-B70E5A6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7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54DD8-BD03-9627-DEBF-E79DB5F0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997-91AC-4AA0-8FAF-BE22C86814C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F6D27-F689-9AEA-FDF9-4F655139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08527-B8D1-12D7-47FD-4FF4A8E5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DCD-67E7-4707-BB5F-B70E5A6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37B6-1D91-CCF4-DD6A-BE949575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7809-3E32-C4CB-7B72-56F79D502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AC6A7-DB6F-CC20-FBB0-5CE8AE93B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F013-D788-BA56-1559-512ED411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997-91AC-4AA0-8FAF-BE22C86814C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0A588-DB8B-53B3-7CD1-FAB003EF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BD9D8-7855-4CD5-41CE-CBDC029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DCD-67E7-4707-BB5F-B70E5A6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5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046B-AD41-434A-9A03-27F5ADCB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6AA16-6F4B-C703-FC84-026DD6B22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6F97F-B54F-57C0-8AE1-1C901F295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B983-564C-33CD-6383-6791BBEB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997-91AC-4AA0-8FAF-BE22C86814C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9B77F-3E94-561C-985E-57028AC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93CE5-CD4D-D083-92AF-E6A4F67B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1DCD-67E7-4707-BB5F-B70E5A6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2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CC7D6-DB6F-9A95-5347-D8FFA539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E132-1859-C4C8-E9E8-60985055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707D-0665-404E-6DE8-8A0347EE3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3997-91AC-4AA0-8FAF-BE22C86814C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4D13-4F94-0E5D-6D81-5BE6BF894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9D21-7DBC-8B91-DEC1-84CFE69BB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1DCD-67E7-4707-BB5F-B70E5A68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9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lephant-white-background-isolated-236269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7EA2B3-43AD-B0DE-BDB7-B86BBC794FB7}"/>
              </a:ext>
            </a:extLst>
          </p:cNvPr>
          <p:cNvSpPr txBox="1"/>
          <p:nvPr/>
        </p:nvSpPr>
        <p:spPr>
          <a:xfrm>
            <a:off x="1734208" y="1734207"/>
            <a:ext cx="11359404" cy="42566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25000" dirty="0">
                <a:solidFill>
                  <a:schemeClr val="bg1"/>
                </a:solidFill>
                <a:latin typeface="Bahnschrif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INDIA</a:t>
            </a:r>
          </a:p>
        </p:txBody>
      </p:sp>
      <p:pic>
        <p:nvPicPr>
          <p:cNvPr id="14" name="Picture 13" descr="A grey elephant with tusks&#10;&#10;Description automatically generated with medium confidence">
            <a:extLst>
              <a:ext uri="{FF2B5EF4-FFF2-40B4-BE49-F238E27FC236}">
                <a16:creationId xmlns:a16="http://schemas.microsoft.com/office/drawing/2014/main" id="{82925392-4C7B-6712-7CE0-4D87E0640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2796" y="1734207"/>
            <a:ext cx="6246408" cy="4694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DB8E1E-92C6-5A26-21B4-D0BE7C8B4BC0}"/>
              </a:ext>
            </a:extLst>
          </p:cNvPr>
          <p:cNvSpPr txBox="1"/>
          <p:nvPr/>
        </p:nvSpPr>
        <p:spPr>
          <a:xfrm>
            <a:off x="1734208" y="1734207"/>
            <a:ext cx="11978640" cy="3098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25000" dirty="0">
                <a:ln w="19050">
                  <a:solidFill>
                    <a:schemeClr val="bg1"/>
                  </a:solidFill>
                </a:ln>
                <a:noFill/>
                <a:latin typeface="Bahnschrif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INDIA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99FD1-4577-49F8-38A2-561F5A447708}"/>
              </a:ext>
            </a:extLst>
          </p:cNvPr>
          <p:cNvSpPr txBox="1"/>
          <p:nvPr/>
        </p:nvSpPr>
        <p:spPr>
          <a:xfrm>
            <a:off x="108518" y="-357306"/>
            <a:ext cx="121920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0" dirty="0">
                <a:ln w="19050">
                  <a:noFill/>
                </a:ln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DISCOVERY</a:t>
            </a:r>
          </a:p>
        </p:txBody>
      </p:sp>
    </p:spTree>
    <p:extLst>
      <p:ext uri="{BB962C8B-B14F-4D97-AF65-F5344CB8AC3E}">
        <p14:creationId xmlns:p14="http://schemas.microsoft.com/office/powerpoint/2010/main" val="48317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 Ghosh</dc:creator>
  <cp:lastModifiedBy>Poli Ghosh</cp:lastModifiedBy>
  <cp:revision>1</cp:revision>
  <dcterms:created xsi:type="dcterms:W3CDTF">2023-04-12T23:46:41Z</dcterms:created>
  <dcterms:modified xsi:type="dcterms:W3CDTF">2023-04-13T00:39:52Z</dcterms:modified>
</cp:coreProperties>
</file>