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72" r:id="rId7"/>
    <p:sldId id="273" r:id="rId8"/>
    <p:sldId id="274" r:id="rId9"/>
    <p:sldId id="275" r:id="rId10"/>
    <p:sldId id="288" r:id="rId11"/>
    <p:sldId id="276" r:id="rId12"/>
    <p:sldId id="280" r:id="rId13"/>
    <p:sldId id="282" r:id="rId14"/>
    <p:sldId id="297" r:id="rId15"/>
    <p:sldId id="287" r:id="rId16"/>
    <p:sldId id="284" r:id="rId17"/>
    <p:sldId id="285" r:id="rId18"/>
    <p:sldId id="286" r:id="rId19"/>
    <p:sldId id="283" r:id="rId20"/>
    <p:sldId id="289" r:id="rId21"/>
    <p:sldId id="296" r:id="rId22"/>
    <p:sldId id="298" r:id="rId23"/>
    <p:sldId id="299" r:id="rId24"/>
    <p:sldId id="294" r:id="rId25"/>
    <p:sldId id="290" r:id="rId26"/>
    <p:sldId id="291" r:id="rId27"/>
    <p:sldId id="292" r:id="rId28"/>
    <p:sldId id="304" r:id="rId29"/>
    <p:sldId id="305" r:id="rId30"/>
    <p:sldId id="295" r:id="rId31"/>
    <p:sldId id="301" r:id="rId32"/>
    <p:sldId id="300" r:id="rId33"/>
    <p:sldId id="302" r:id="rId34"/>
    <p:sldId id="303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56D"/>
    <a:srgbClr val="5BA191"/>
    <a:srgbClr val="2F8277"/>
    <a:srgbClr val="517B75"/>
    <a:srgbClr val="FEFEE9"/>
    <a:srgbClr val="5DB372"/>
    <a:srgbClr val="216477"/>
    <a:srgbClr val="FFFDD0"/>
    <a:srgbClr val="32A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4448D-E60C-4F16-99D3-9C24E744FF90}" v="53" dt="2025-05-25T20:22:53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como De Toni" userId="e6ace2866e317739" providerId="LiveId" clId="{7414448D-E60C-4F16-99D3-9C24E744FF90}"/>
    <pc:docChg chg="undo custSel addSld delSld modSld sldOrd">
      <pc:chgData name="Giacomo De Toni" userId="e6ace2866e317739" providerId="LiveId" clId="{7414448D-E60C-4F16-99D3-9C24E744FF90}" dt="2025-05-25T20:45:08.379" v="1775"/>
      <pc:docMkLst>
        <pc:docMk/>
      </pc:docMkLst>
      <pc:sldChg chg="addSp delSp modSp mod">
        <pc:chgData name="Giacomo De Toni" userId="e6ace2866e317739" providerId="LiveId" clId="{7414448D-E60C-4F16-99D3-9C24E744FF90}" dt="2025-05-25T20:34:45.046" v="1452" actId="207"/>
        <pc:sldMkLst>
          <pc:docMk/>
          <pc:sldMk cId="2956257888" sldId="256"/>
        </pc:sldMkLst>
        <pc:spChg chg="mod">
          <ac:chgData name="Giacomo De Toni" userId="e6ace2866e317739" providerId="LiveId" clId="{7414448D-E60C-4F16-99D3-9C24E744FF90}" dt="2025-05-25T15:30:52.816" v="7" actId="165"/>
          <ac:spMkLst>
            <pc:docMk/>
            <pc:sldMk cId="2956257888" sldId="256"/>
            <ac:spMk id="7" creationId="{3BC6A333-8593-BD84-D1AA-26F8A75C129B}"/>
          </ac:spMkLst>
        </pc:spChg>
        <pc:spChg chg="mod">
          <ac:chgData name="Giacomo De Toni" userId="e6ace2866e317739" providerId="LiveId" clId="{7414448D-E60C-4F16-99D3-9C24E744FF90}" dt="2025-05-25T15:30:52.816" v="7" actId="165"/>
          <ac:spMkLst>
            <pc:docMk/>
            <pc:sldMk cId="2956257888" sldId="256"/>
            <ac:spMk id="8" creationId="{7745F5C2-E6C4-5F50-823A-80A17DE3800E}"/>
          </ac:spMkLst>
        </pc:spChg>
        <pc:spChg chg="mod topLvl">
          <ac:chgData name="Giacomo De Toni" userId="e6ace2866e317739" providerId="LiveId" clId="{7414448D-E60C-4F16-99D3-9C24E744FF90}" dt="2025-05-25T20:34:35.867" v="1451" actId="207"/>
          <ac:spMkLst>
            <pc:docMk/>
            <pc:sldMk cId="2956257888" sldId="256"/>
            <ac:spMk id="26" creationId="{E4B18862-7109-C164-57E3-BCA843625F59}"/>
          </ac:spMkLst>
        </pc:spChg>
        <pc:spChg chg="mod topLvl">
          <ac:chgData name="Giacomo De Toni" userId="e6ace2866e317739" providerId="LiveId" clId="{7414448D-E60C-4F16-99D3-9C24E744FF90}" dt="2025-05-25T20:34:45.046" v="1452" actId="207"/>
          <ac:spMkLst>
            <pc:docMk/>
            <pc:sldMk cId="2956257888" sldId="256"/>
            <ac:spMk id="28" creationId="{726244EF-840F-FE94-4C04-6045BAC59EE8}"/>
          </ac:spMkLst>
        </pc:spChg>
        <pc:grpChg chg="del mod topLvl">
          <ac:chgData name="Giacomo De Toni" userId="e6ace2866e317739" providerId="LiveId" clId="{7414448D-E60C-4F16-99D3-9C24E744FF90}" dt="2025-05-25T15:30:55.783" v="8" actId="478"/>
          <ac:grpSpMkLst>
            <pc:docMk/>
            <pc:sldMk cId="2956257888" sldId="256"/>
            <ac:grpSpMk id="9" creationId="{B2BE335E-559E-5313-19F7-76311024919E}"/>
          </ac:grpSpMkLst>
        </pc:grpChg>
        <pc:grpChg chg="del">
          <ac:chgData name="Giacomo De Toni" userId="e6ace2866e317739" providerId="LiveId" clId="{7414448D-E60C-4F16-99D3-9C24E744FF90}" dt="2025-05-25T15:30:52.816" v="7" actId="165"/>
          <ac:grpSpMkLst>
            <pc:docMk/>
            <pc:sldMk cId="2956257888" sldId="256"/>
            <ac:grpSpMk id="29" creationId="{82BD51A9-36A2-5535-40EF-B334AE809A8E}"/>
          </ac:grpSpMkLst>
        </pc:grpChg>
        <pc:picChg chg="add mod">
          <ac:chgData name="Giacomo De Toni" userId="e6ace2866e317739" providerId="LiveId" clId="{7414448D-E60C-4F16-99D3-9C24E744FF90}" dt="2025-05-25T15:40:28.444" v="16" actId="14826"/>
          <ac:picMkLst>
            <pc:docMk/>
            <pc:sldMk cId="2956257888" sldId="256"/>
            <ac:picMk id="3" creationId="{6C5C1F81-CE99-53A9-E70E-BBC67644B172}"/>
          </ac:picMkLst>
        </pc:picChg>
        <pc:picChg chg="mod">
          <ac:chgData name="Giacomo De Toni" userId="e6ace2866e317739" providerId="LiveId" clId="{7414448D-E60C-4F16-99D3-9C24E744FF90}" dt="2025-05-25T15:30:52.816" v="7" actId="165"/>
          <ac:picMkLst>
            <pc:docMk/>
            <pc:sldMk cId="2956257888" sldId="256"/>
            <ac:picMk id="6" creationId="{DB34C0BB-8C31-56CF-EEF3-D84CB94C7E3B}"/>
          </ac:picMkLst>
        </pc:picChg>
      </pc:sldChg>
      <pc:sldChg chg="modSp mod">
        <pc:chgData name="Giacomo De Toni" userId="e6ace2866e317739" providerId="LiveId" clId="{7414448D-E60C-4F16-99D3-9C24E744FF90}" dt="2025-05-25T20:34:55.743" v="1454" actId="207"/>
        <pc:sldMkLst>
          <pc:docMk/>
          <pc:sldMk cId="4063116261" sldId="262"/>
        </pc:sldMkLst>
        <pc:spChg chg="mod">
          <ac:chgData name="Giacomo De Toni" userId="e6ace2866e317739" providerId="LiveId" clId="{7414448D-E60C-4F16-99D3-9C24E744FF90}" dt="2025-05-25T20:34:51.365" v="1453" actId="207"/>
          <ac:spMkLst>
            <pc:docMk/>
            <pc:sldMk cId="4063116261" sldId="262"/>
            <ac:spMk id="4" creationId="{52234310-DDE8-EF3C-6C2A-1917207A6A32}"/>
          </ac:spMkLst>
        </pc:spChg>
        <pc:spChg chg="mod">
          <ac:chgData name="Giacomo De Toni" userId="e6ace2866e317739" providerId="LiveId" clId="{7414448D-E60C-4F16-99D3-9C24E744FF90}" dt="2025-05-25T20:34:55.743" v="1454" actId="207"/>
          <ac:spMkLst>
            <pc:docMk/>
            <pc:sldMk cId="4063116261" sldId="262"/>
            <ac:spMk id="21" creationId="{9561A78F-A03A-4C62-EC36-FCE3BB131DC1}"/>
          </ac:spMkLst>
        </pc:spChg>
        <pc:grpChg chg="mod">
          <ac:chgData name="Giacomo De Toni" userId="e6ace2866e317739" providerId="LiveId" clId="{7414448D-E60C-4F16-99D3-9C24E744FF90}" dt="2025-05-25T16:12:35.754" v="32" actId="1076"/>
          <ac:grpSpMkLst>
            <pc:docMk/>
            <pc:sldMk cId="4063116261" sldId="262"/>
            <ac:grpSpMk id="15" creationId="{A31C0245-BF0B-697C-ECD6-84F2290A347B}"/>
          </ac:grpSpMkLst>
        </pc:grpChg>
        <pc:picChg chg="mod">
          <ac:chgData name="Giacomo De Toni" userId="e6ace2866e317739" providerId="LiveId" clId="{7414448D-E60C-4F16-99D3-9C24E744FF90}" dt="2025-05-25T16:12:28.271" v="31" actId="1076"/>
          <ac:picMkLst>
            <pc:docMk/>
            <pc:sldMk cId="4063116261" sldId="262"/>
            <ac:picMk id="18" creationId="{F78D43D7-F1D9-3364-AECE-A165CE23A4F8}"/>
          </ac:picMkLst>
        </pc:picChg>
      </pc:sldChg>
      <pc:sldChg chg="addSp delSp modSp del mod">
        <pc:chgData name="Giacomo De Toni" userId="e6ace2866e317739" providerId="LiveId" clId="{7414448D-E60C-4F16-99D3-9C24E744FF90}" dt="2025-05-25T16:18:47.754" v="95" actId="47"/>
        <pc:sldMkLst>
          <pc:docMk/>
          <pc:sldMk cId="3428599327" sldId="269"/>
        </pc:sldMkLst>
        <pc:picChg chg="add mod">
          <ac:chgData name="Giacomo De Toni" userId="e6ace2866e317739" providerId="LiveId" clId="{7414448D-E60C-4F16-99D3-9C24E744FF90}" dt="2025-05-25T16:13:47.406" v="42"/>
          <ac:picMkLst>
            <pc:docMk/>
            <pc:sldMk cId="3428599327" sldId="269"/>
            <ac:picMk id="2" creationId="{BFDC2AD4-B976-3626-D035-9631DD52E665}"/>
          </ac:picMkLst>
        </pc:picChg>
        <pc:picChg chg="del">
          <ac:chgData name="Giacomo De Toni" userId="e6ace2866e317739" providerId="LiveId" clId="{7414448D-E60C-4F16-99D3-9C24E744FF90}" dt="2025-05-25T16:13:49.079" v="43" actId="478"/>
          <ac:picMkLst>
            <pc:docMk/>
            <pc:sldMk cId="3428599327" sldId="269"/>
            <ac:picMk id="18" creationId="{AC0A5004-BB8E-FAE3-3737-DCF54DDEA1D6}"/>
          </ac:picMkLst>
        </pc:picChg>
      </pc:sldChg>
      <pc:sldChg chg="del">
        <pc:chgData name="Giacomo De Toni" userId="e6ace2866e317739" providerId="LiveId" clId="{7414448D-E60C-4F16-99D3-9C24E744FF90}" dt="2025-05-25T16:18:48.732" v="96" actId="47"/>
        <pc:sldMkLst>
          <pc:docMk/>
          <pc:sldMk cId="2270130020" sldId="270"/>
        </pc:sldMkLst>
      </pc:sldChg>
      <pc:sldChg chg="addSp delSp modSp mod">
        <pc:chgData name="Giacomo De Toni" userId="e6ace2866e317739" providerId="LiveId" clId="{7414448D-E60C-4F16-99D3-9C24E744FF90}" dt="2025-05-25T20:35:00.360" v="1456" actId="207"/>
        <pc:sldMkLst>
          <pc:docMk/>
          <pc:sldMk cId="2387010843" sldId="272"/>
        </pc:sldMkLst>
        <pc:spChg chg="mod">
          <ac:chgData name="Giacomo De Toni" userId="e6ace2866e317739" providerId="LiveId" clId="{7414448D-E60C-4F16-99D3-9C24E744FF90}" dt="2025-05-25T20:34:58.473" v="1455" actId="207"/>
          <ac:spMkLst>
            <pc:docMk/>
            <pc:sldMk cId="2387010843" sldId="272"/>
            <ac:spMk id="4" creationId="{89EA35C0-1A14-010C-290A-6DAC3FAD5EF1}"/>
          </ac:spMkLst>
        </pc:spChg>
        <pc:spChg chg="mod">
          <ac:chgData name="Giacomo De Toni" userId="e6ace2866e317739" providerId="LiveId" clId="{7414448D-E60C-4F16-99D3-9C24E744FF90}" dt="2025-05-25T20:35:00.360" v="1456" actId="207"/>
          <ac:spMkLst>
            <pc:docMk/>
            <pc:sldMk cId="2387010843" sldId="272"/>
            <ac:spMk id="21" creationId="{BC7178B1-9F14-CEBB-0F1A-72D642CD650C}"/>
          </ac:spMkLst>
        </pc:spChg>
        <pc:grpChg chg="del">
          <ac:chgData name="Giacomo De Toni" userId="e6ace2866e317739" providerId="LiveId" clId="{7414448D-E60C-4F16-99D3-9C24E744FF90}" dt="2025-05-25T16:14:05.675" v="44" actId="165"/>
          <ac:grpSpMkLst>
            <pc:docMk/>
            <pc:sldMk cId="2387010843" sldId="272"/>
            <ac:grpSpMk id="15" creationId="{4142A3CF-7BE1-8250-8B65-9A6A606BB17F}"/>
          </ac:grpSpMkLst>
        </pc:grpChg>
        <pc:picChg chg="add mod">
          <ac:chgData name="Giacomo De Toni" userId="e6ace2866e317739" providerId="LiveId" clId="{7414448D-E60C-4F16-99D3-9C24E744FF90}" dt="2025-05-25T16:13:41.557" v="40"/>
          <ac:picMkLst>
            <pc:docMk/>
            <pc:sldMk cId="2387010843" sldId="272"/>
            <ac:picMk id="2" creationId="{F59479D5-33D1-7EB1-7357-C9BA9CD317B5}"/>
          </ac:picMkLst>
        </pc:picChg>
        <pc:picChg chg="mod topLvl">
          <ac:chgData name="Giacomo De Toni" userId="e6ace2866e317739" providerId="LiveId" clId="{7414448D-E60C-4F16-99D3-9C24E744FF90}" dt="2025-05-25T16:14:05.675" v="44" actId="165"/>
          <ac:picMkLst>
            <pc:docMk/>
            <pc:sldMk cId="2387010843" sldId="272"/>
            <ac:picMk id="6" creationId="{D62128F6-DA3C-F20F-9FBE-5CDFF7A29ECA}"/>
          </ac:picMkLst>
        </pc:picChg>
        <pc:picChg chg="mod topLvl">
          <ac:chgData name="Giacomo De Toni" userId="e6ace2866e317739" providerId="LiveId" clId="{7414448D-E60C-4F16-99D3-9C24E744FF90}" dt="2025-05-25T16:14:05.675" v="44" actId="165"/>
          <ac:picMkLst>
            <pc:docMk/>
            <pc:sldMk cId="2387010843" sldId="272"/>
            <ac:picMk id="8" creationId="{7C3EFDAD-78DF-7006-1E72-819E08D922E6}"/>
          </ac:picMkLst>
        </pc:picChg>
        <pc:picChg chg="mod ord topLvl">
          <ac:chgData name="Giacomo De Toni" userId="e6ace2866e317739" providerId="LiveId" clId="{7414448D-E60C-4F16-99D3-9C24E744FF90}" dt="2025-05-25T16:15:17.949" v="47" actId="108"/>
          <ac:picMkLst>
            <pc:docMk/>
            <pc:sldMk cId="2387010843" sldId="272"/>
            <ac:picMk id="10" creationId="{5853C116-9374-72C5-21E3-9D0DC31C0021}"/>
          </ac:picMkLst>
        </pc:picChg>
        <pc:picChg chg="mod topLvl">
          <ac:chgData name="Giacomo De Toni" userId="e6ace2866e317739" providerId="LiveId" clId="{7414448D-E60C-4F16-99D3-9C24E744FF90}" dt="2025-05-25T16:14:05.675" v="44" actId="165"/>
          <ac:picMkLst>
            <pc:docMk/>
            <pc:sldMk cId="2387010843" sldId="272"/>
            <ac:picMk id="12" creationId="{857C3DC5-32B7-5725-2AAF-DB68FD8AC4D2}"/>
          </ac:picMkLst>
        </pc:picChg>
        <pc:picChg chg="mod topLvl">
          <ac:chgData name="Giacomo De Toni" userId="e6ace2866e317739" providerId="LiveId" clId="{7414448D-E60C-4F16-99D3-9C24E744FF90}" dt="2025-05-25T16:15:21.906" v="48" actId="108"/>
          <ac:picMkLst>
            <pc:docMk/>
            <pc:sldMk cId="2387010843" sldId="272"/>
            <ac:picMk id="14" creationId="{E41322AE-D8A0-421D-8995-11FF3C46006F}"/>
          </ac:picMkLst>
        </pc:picChg>
        <pc:picChg chg="del">
          <ac:chgData name="Giacomo De Toni" userId="e6ace2866e317739" providerId="LiveId" clId="{7414448D-E60C-4F16-99D3-9C24E744FF90}" dt="2025-05-25T16:13:44.211" v="41" actId="478"/>
          <ac:picMkLst>
            <pc:docMk/>
            <pc:sldMk cId="2387010843" sldId="272"/>
            <ac:picMk id="18" creationId="{34FEF2BB-BBA1-FD05-2DA0-D29AACD6A0BD}"/>
          </ac:picMkLst>
        </pc:picChg>
      </pc:sldChg>
      <pc:sldChg chg="addSp delSp modSp mod">
        <pc:chgData name="Giacomo De Toni" userId="e6ace2866e317739" providerId="LiveId" clId="{7414448D-E60C-4F16-99D3-9C24E744FF90}" dt="2025-05-25T20:35:05.030" v="1458" actId="207"/>
        <pc:sldMkLst>
          <pc:docMk/>
          <pc:sldMk cId="3722606618" sldId="273"/>
        </pc:sldMkLst>
        <pc:spChg chg="mod">
          <ac:chgData name="Giacomo De Toni" userId="e6ace2866e317739" providerId="LiveId" clId="{7414448D-E60C-4F16-99D3-9C24E744FF90}" dt="2025-05-25T20:35:02.674" v="1457" actId="207"/>
          <ac:spMkLst>
            <pc:docMk/>
            <pc:sldMk cId="3722606618" sldId="273"/>
            <ac:spMk id="4" creationId="{B835D95E-0B1D-2416-FCF1-1C896A68723D}"/>
          </ac:spMkLst>
        </pc:spChg>
        <pc:spChg chg="mod">
          <ac:chgData name="Giacomo De Toni" userId="e6ace2866e317739" providerId="LiveId" clId="{7414448D-E60C-4F16-99D3-9C24E744FF90}" dt="2025-05-25T20:35:05.030" v="1458" actId="207"/>
          <ac:spMkLst>
            <pc:docMk/>
            <pc:sldMk cId="3722606618" sldId="273"/>
            <ac:spMk id="21" creationId="{5177EF98-CE9F-0DB7-3FA7-A556E9F6BEA9}"/>
          </ac:spMkLst>
        </pc:spChg>
        <pc:picChg chg="add mod">
          <ac:chgData name="Giacomo De Toni" userId="e6ace2866e317739" providerId="LiveId" clId="{7414448D-E60C-4F16-99D3-9C24E744FF90}" dt="2025-05-25T16:26:36.177" v="226"/>
          <ac:picMkLst>
            <pc:docMk/>
            <pc:sldMk cId="3722606618" sldId="273"/>
            <ac:picMk id="2" creationId="{CEC9F7B5-A0A2-93AC-549F-4A426BFB77B5}"/>
          </ac:picMkLst>
        </pc:picChg>
        <pc:picChg chg="del">
          <ac:chgData name="Giacomo De Toni" userId="e6ace2866e317739" providerId="LiveId" clId="{7414448D-E60C-4F16-99D3-9C24E744FF90}" dt="2025-05-25T16:27:19.942" v="254" actId="478"/>
          <ac:picMkLst>
            <pc:docMk/>
            <pc:sldMk cId="3722606618" sldId="273"/>
            <ac:picMk id="18" creationId="{55F12AE3-BADD-B5A0-8898-E67379A62594}"/>
          </ac:picMkLst>
        </pc:picChg>
      </pc:sldChg>
      <pc:sldChg chg="addSp delSp modSp mod">
        <pc:chgData name="Giacomo De Toni" userId="e6ace2866e317739" providerId="LiveId" clId="{7414448D-E60C-4F16-99D3-9C24E744FF90}" dt="2025-05-25T20:35:07.750" v="1459" actId="207"/>
        <pc:sldMkLst>
          <pc:docMk/>
          <pc:sldMk cId="4239053765" sldId="274"/>
        </pc:sldMkLst>
        <pc:spChg chg="mod">
          <ac:chgData name="Giacomo De Toni" userId="e6ace2866e317739" providerId="LiveId" clId="{7414448D-E60C-4F16-99D3-9C24E744FF90}" dt="2025-05-25T20:28:29.551" v="1419" actId="20577"/>
          <ac:spMkLst>
            <pc:docMk/>
            <pc:sldMk cId="4239053765" sldId="274"/>
            <ac:spMk id="2" creationId="{73AC417D-5460-5CD5-6087-13356FC9FE9B}"/>
          </ac:spMkLst>
        </pc:spChg>
        <pc:spChg chg="mod">
          <ac:chgData name="Giacomo De Toni" userId="e6ace2866e317739" providerId="LiveId" clId="{7414448D-E60C-4F16-99D3-9C24E744FF90}" dt="2025-05-25T20:35:07.750" v="1459" actId="207"/>
          <ac:spMkLst>
            <pc:docMk/>
            <pc:sldMk cId="4239053765" sldId="274"/>
            <ac:spMk id="4" creationId="{6C5CC503-2373-5AA8-C534-A777DE7AF707}"/>
          </ac:spMkLst>
        </pc:spChg>
        <pc:picChg chg="add mod">
          <ac:chgData name="Giacomo De Toni" userId="e6ace2866e317739" providerId="LiveId" clId="{7414448D-E60C-4F16-99D3-9C24E744FF90}" dt="2025-05-25T16:26:38.811" v="227"/>
          <ac:picMkLst>
            <pc:docMk/>
            <pc:sldMk cId="4239053765" sldId="274"/>
            <ac:picMk id="3" creationId="{53D93875-D876-A4FB-0A4B-4E0B84CA3B97}"/>
          </ac:picMkLst>
        </pc:picChg>
        <pc:picChg chg="del">
          <ac:chgData name="Giacomo De Toni" userId="e6ace2866e317739" providerId="LiveId" clId="{7414448D-E60C-4F16-99D3-9C24E744FF90}" dt="2025-05-25T16:27:21.547" v="255" actId="478"/>
          <ac:picMkLst>
            <pc:docMk/>
            <pc:sldMk cId="4239053765" sldId="274"/>
            <ac:picMk id="18" creationId="{765F09A6-4D4D-E005-048D-03254C8DC0F5}"/>
          </ac:picMkLst>
        </pc:picChg>
      </pc:sldChg>
      <pc:sldChg chg="addSp delSp modSp mod">
        <pc:chgData name="Giacomo De Toni" userId="e6ace2866e317739" providerId="LiveId" clId="{7414448D-E60C-4F16-99D3-9C24E744FF90}" dt="2025-05-25T20:35:23.782" v="1462" actId="207"/>
        <pc:sldMkLst>
          <pc:docMk/>
          <pc:sldMk cId="4095143225" sldId="275"/>
        </pc:sldMkLst>
        <pc:spChg chg="mod">
          <ac:chgData name="Giacomo De Toni" userId="e6ace2866e317739" providerId="LiveId" clId="{7414448D-E60C-4F16-99D3-9C24E744FF90}" dt="2025-05-25T20:35:13.967" v="1460" actId="207"/>
          <ac:spMkLst>
            <pc:docMk/>
            <pc:sldMk cId="4095143225" sldId="275"/>
            <ac:spMk id="4" creationId="{61CA8BF3-1768-90BD-F978-F179A0656219}"/>
          </ac:spMkLst>
        </pc:spChg>
        <pc:spChg chg="mod">
          <ac:chgData name="Giacomo De Toni" userId="e6ace2866e317739" providerId="LiveId" clId="{7414448D-E60C-4F16-99D3-9C24E744FF90}" dt="2025-05-25T20:35:23.782" v="1462" actId="207"/>
          <ac:spMkLst>
            <pc:docMk/>
            <pc:sldMk cId="4095143225" sldId="275"/>
            <ac:spMk id="80" creationId="{B04CE735-FC20-8A1D-5CEB-0DE0BCB74106}"/>
          </ac:spMkLst>
        </pc:spChg>
        <pc:spChg chg="mod">
          <ac:chgData name="Giacomo De Toni" userId="e6ace2866e317739" providerId="LiveId" clId="{7414448D-E60C-4F16-99D3-9C24E744FF90}" dt="2025-05-25T20:06:24.139" v="1285" actId="2711"/>
          <ac:spMkLst>
            <pc:docMk/>
            <pc:sldMk cId="4095143225" sldId="275"/>
            <ac:spMk id="81" creationId="{5BBEA883-C7F0-2DCC-8F8C-88EED8D61C64}"/>
          </ac:spMkLst>
        </pc:spChg>
        <pc:picChg chg="add mod">
          <ac:chgData name="Giacomo De Toni" userId="e6ace2866e317739" providerId="LiveId" clId="{7414448D-E60C-4F16-99D3-9C24E744FF90}" dt="2025-05-25T16:26:39.789" v="228"/>
          <ac:picMkLst>
            <pc:docMk/>
            <pc:sldMk cId="4095143225" sldId="275"/>
            <ac:picMk id="2" creationId="{46455821-FBE6-178E-AD10-15F56BE140A1}"/>
          </ac:picMkLst>
        </pc:picChg>
        <pc:picChg chg="del">
          <ac:chgData name="Giacomo De Toni" userId="e6ace2866e317739" providerId="LiveId" clId="{7414448D-E60C-4F16-99D3-9C24E744FF90}" dt="2025-05-25T16:27:23.415" v="256" actId="478"/>
          <ac:picMkLst>
            <pc:docMk/>
            <pc:sldMk cId="4095143225" sldId="275"/>
            <ac:picMk id="18" creationId="{D016CAF7-78A4-A2D0-6365-A7F0510EC23D}"/>
          </ac:picMkLst>
        </pc:picChg>
      </pc:sldChg>
      <pc:sldChg chg="addSp delSp modSp mod">
        <pc:chgData name="Giacomo De Toni" userId="e6ace2866e317739" providerId="LiveId" clId="{7414448D-E60C-4F16-99D3-9C24E744FF90}" dt="2025-05-25T20:30:26.222" v="1422" actId="20577"/>
        <pc:sldMkLst>
          <pc:docMk/>
          <pc:sldMk cId="1785097808" sldId="276"/>
        </pc:sldMkLst>
        <pc:spChg chg="mod">
          <ac:chgData name="Giacomo De Toni" userId="e6ace2866e317739" providerId="LiveId" clId="{7414448D-E60C-4F16-99D3-9C24E744FF90}" dt="2025-05-25T20:06:40.997" v="1288" actId="2711"/>
          <ac:spMkLst>
            <pc:docMk/>
            <pc:sldMk cId="1785097808" sldId="276"/>
            <ac:spMk id="4" creationId="{92AA7BB5-42AB-8E39-7DDB-D84309D57856}"/>
          </ac:spMkLst>
        </pc:spChg>
        <pc:spChg chg="mod">
          <ac:chgData name="Giacomo De Toni" userId="e6ace2866e317739" providerId="LiveId" clId="{7414448D-E60C-4F16-99D3-9C24E744FF90}" dt="2025-05-25T20:30:26.222" v="1422" actId="20577"/>
          <ac:spMkLst>
            <pc:docMk/>
            <pc:sldMk cId="1785097808" sldId="276"/>
            <ac:spMk id="9" creationId="{69C0C095-1984-435F-52AB-4CEDE872F60A}"/>
          </ac:spMkLst>
        </pc:spChg>
        <pc:grpChg chg="add mod">
          <ac:chgData name="Giacomo De Toni" userId="e6ace2866e317739" providerId="LiveId" clId="{7414448D-E60C-4F16-99D3-9C24E744FF90}" dt="2025-05-25T17:16:17.195" v="992" actId="164"/>
          <ac:grpSpMkLst>
            <pc:docMk/>
            <pc:sldMk cId="1785097808" sldId="276"/>
            <ac:grpSpMk id="6" creationId="{1715832E-F1EF-2A46-50F4-742EB5F17B60}"/>
          </ac:grpSpMkLst>
        </pc:grpChg>
        <pc:grpChg chg="add mod">
          <ac:chgData name="Giacomo De Toni" userId="e6ace2866e317739" providerId="LiveId" clId="{7414448D-E60C-4F16-99D3-9C24E744FF90}" dt="2025-05-25T17:16:17.195" v="992" actId="164"/>
          <ac:grpSpMkLst>
            <pc:docMk/>
            <pc:sldMk cId="1785097808" sldId="276"/>
            <ac:grpSpMk id="7" creationId="{47FDFDC7-2CDA-AA6E-D6C7-F4BE58DB118E}"/>
          </ac:grpSpMkLst>
        </pc:grpChg>
        <pc:grpChg chg="del">
          <ac:chgData name="Giacomo De Toni" userId="e6ace2866e317739" providerId="LiveId" clId="{7414448D-E60C-4F16-99D3-9C24E744FF90}" dt="2025-05-25T17:08:23.754" v="797" actId="165"/>
          <ac:grpSpMkLst>
            <pc:docMk/>
            <pc:sldMk cId="1785097808" sldId="276"/>
            <ac:grpSpMk id="23" creationId="{23244104-C2FA-DB57-66F8-433393FF6647}"/>
          </ac:grpSpMkLst>
        </pc:grpChg>
        <pc:picChg chg="add mod">
          <ac:chgData name="Giacomo De Toni" userId="e6ace2866e317739" providerId="LiveId" clId="{7414448D-E60C-4F16-99D3-9C24E744FF90}" dt="2025-05-25T16:26:43.297" v="230"/>
          <ac:picMkLst>
            <pc:docMk/>
            <pc:sldMk cId="1785097808" sldId="276"/>
            <ac:picMk id="2" creationId="{16A2B32B-6141-8B6D-BC82-EAE3D067C7C8}"/>
          </ac:picMkLst>
        </pc:picChg>
        <pc:picChg chg="add mod">
          <ac:chgData name="Giacomo De Toni" userId="e6ace2866e317739" providerId="LiveId" clId="{7414448D-E60C-4F16-99D3-9C24E744FF90}" dt="2025-05-25T17:16:02.784" v="991" actId="207"/>
          <ac:picMkLst>
            <pc:docMk/>
            <pc:sldMk cId="1785097808" sldId="276"/>
            <ac:picMk id="5" creationId="{110E0423-413A-CF75-D55A-7541EA1A3243}"/>
          </ac:picMkLst>
        </pc:picChg>
        <pc:picChg chg="mod topLvl">
          <ac:chgData name="Giacomo De Toni" userId="e6ace2866e317739" providerId="LiveId" clId="{7414448D-E60C-4F16-99D3-9C24E744FF90}" dt="2025-05-25T17:16:17.195" v="992" actId="164"/>
          <ac:picMkLst>
            <pc:docMk/>
            <pc:sldMk cId="1785097808" sldId="276"/>
            <ac:picMk id="11" creationId="{A04FF9C8-D79D-F4BC-5274-470CCFE80FC2}"/>
          </ac:picMkLst>
        </pc:picChg>
        <pc:picChg chg="mod topLvl">
          <ac:chgData name="Giacomo De Toni" userId="e6ace2866e317739" providerId="LiveId" clId="{7414448D-E60C-4F16-99D3-9C24E744FF90}" dt="2025-05-25T17:16:17.195" v="992" actId="164"/>
          <ac:picMkLst>
            <pc:docMk/>
            <pc:sldMk cId="1785097808" sldId="276"/>
            <ac:picMk id="13" creationId="{00FCEC94-E2CD-6F55-EDFA-35838C6DA4CC}"/>
          </ac:picMkLst>
        </pc:picChg>
        <pc:picChg chg="mod topLvl">
          <ac:chgData name="Giacomo De Toni" userId="e6ace2866e317739" providerId="LiveId" clId="{7414448D-E60C-4F16-99D3-9C24E744FF90}" dt="2025-05-25T17:16:02.784" v="991" actId="207"/>
          <ac:picMkLst>
            <pc:docMk/>
            <pc:sldMk cId="1785097808" sldId="276"/>
            <ac:picMk id="15" creationId="{DA23AED5-E6C1-535D-3484-1A7969DAF448}"/>
          </ac:picMkLst>
        </pc:picChg>
        <pc:picChg chg="del">
          <ac:chgData name="Giacomo De Toni" userId="e6ace2866e317739" providerId="LiveId" clId="{7414448D-E60C-4F16-99D3-9C24E744FF90}" dt="2025-05-25T16:27:44.248" v="259" actId="478"/>
          <ac:picMkLst>
            <pc:docMk/>
            <pc:sldMk cId="1785097808" sldId="276"/>
            <ac:picMk id="18" creationId="{1661F12B-2689-D693-F749-5EEC548E68B9}"/>
          </ac:picMkLst>
        </pc:picChg>
      </pc:sldChg>
      <pc:sldChg chg="addSp delSp modSp del mod">
        <pc:chgData name="Giacomo De Toni" userId="e6ace2866e317739" providerId="LiveId" clId="{7414448D-E60C-4F16-99D3-9C24E744FF90}" dt="2025-05-25T16:28:08.173" v="270" actId="47"/>
        <pc:sldMkLst>
          <pc:docMk/>
          <pc:sldMk cId="3384967573" sldId="277"/>
        </pc:sldMkLst>
        <pc:picChg chg="add del mod">
          <ac:chgData name="Giacomo De Toni" userId="e6ace2866e317739" providerId="LiveId" clId="{7414448D-E60C-4F16-99D3-9C24E744FF90}" dt="2025-05-25T16:28:07.147" v="269" actId="478"/>
          <ac:picMkLst>
            <pc:docMk/>
            <pc:sldMk cId="3384967573" sldId="277"/>
            <ac:picMk id="2" creationId="{20507B9A-5C8B-975C-D9F8-2D9BE1BAB4E9}"/>
          </ac:picMkLst>
        </pc:picChg>
      </pc:sldChg>
      <pc:sldChg chg="addSp delSp modSp mod">
        <pc:chgData name="Giacomo De Toni" userId="e6ace2866e317739" providerId="LiveId" clId="{7414448D-E60C-4F16-99D3-9C24E744FF90}" dt="2025-05-25T20:07:13.388" v="1304" actId="2711"/>
        <pc:sldMkLst>
          <pc:docMk/>
          <pc:sldMk cId="2681593300" sldId="280"/>
        </pc:sldMkLst>
        <pc:spChg chg="mod">
          <ac:chgData name="Giacomo De Toni" userId="e6ace2866e317739" providerId="LiveId" clId="{7414448D-E60C-4F16-99D3-9C24E744FF90}" dt="2025-05-25T20:07:05.471" v="1303" actId="20577"/>
          <ac:spMkLst>
            <pc:docMk/>
            <pc:sldMk cId="2681593300" sldId="280"/>
            <ac:spMk id="4" creationId="{D760BB24-273B-7DA8-111C-5DC6E6F4F7E1}"/>
          </ac:spMkLst>
        </pc:spChg>
        <pc:spChg chg="mod">
          <ac:chgData name="Giacomo De Toni" userId="e6ace2866e317739" providerId="LiveId" clId="{7414448D-E60C-4F16-99D3-9C24E744FF90}" dt="2025-05-25T20:07:13.388" v="1304" actId="2711"/>
          <ac:spMkLst>
            <pc:docMk/>
            <pc:sldMk cId="2681593300" sldId="280"/>
            <ac:spMk id="9" creationId="{626C48F9-1E46-95B2-114D-9FDB7FDBA0D6}"/>
          </ac:spMkLst>
        </pc:spChg>
        <pc:grpChg chg="add del mod">
          <ac:chgData name="Giacomo De Toni" userId="e6ace2866e317739" providerId="LiveId" clId="{7414448D-E60C-4F16-99D3-9C24E744FF90}" dt="2025-05-25T17:16:38.896" v="997" actId="165"/>
          <ac:grpSpMkLst>
            <pc:docMk/>
            <pc:sldMk cId="2681593300" sldId="280"/>
            <ac:grpSpMk id="3" creationId="{CDAB61A6-1F90-7ED5-60C9-FA59578E16BD}"/>
          </ac:grpSpMkLst>
        </pc:grpChg>
        <pc:grpChg chg="del mod topLvl">
          <ac:chgData name="Giacomo De Toni" userId="e6ace2866e317739" providerId="LiveId" clId="{7414448D-E60C-4F16-99D3-9C24E744FF90}" dt="2025-05-25T17:17:10.080" v="1004" actId="165"/>
          <ac:grpSpMkLst>
            <pc:docMk/>
            <pc:sldMk cId="2681593300" sldId="280"/>
            <ac:grpSpMk id="7" creationId="{E1FF627C-0620-D2C5-C221-FC8045D423C5}"/>
          </ac:grpSpMkLst>
        </pc:grpChg>
        <pc:grpChg chg="del">
          <ac:chgData name="Giacomo De Toni" userId="e6ace2866e317739" providerId="LiveId" clId="{7414448D-E60C-4F16-99D3-9C24E744FF90}" dt="2025-05-25T17:16:24.927" v="994" actId="478"/>
          <ac:grpSpMkLst>
            <pc:docMk/>
            <pc:sldMk cId="2681593300" sldId="280"/>
            <ac:grpSpMk id="23" creationId="{EFB99AE8-931C-3CBF-AEA2-455ECFEE75B1}"/>
          </ac:grpSpMkLst>
        </pc:grpChg>
        <pc:picChg chg="add mod">
          <ac:chgData name="Giacomo De Toni" userId="e6ace2866e317739" providerId="LiveId" clId="{7414448D-E60C-4F16-99D3-9C24E744FF90}" dt="2025-05-25T16:26:44.999" v="231"/>
          <ac:picMkLst>
            <pc:docMk/>
            <pc:sldMk cId="2681593300" sldId="280"/>
            <ac:picMk id="2" creationId="{04A27C32-7E4E-822F-56FE-52D88CAB985C}"/>
          </ac:picMkLst>
        </pc:picChg>
        <pc:picChg chg="mod topLvl">
          <ac:chgData name="Giacomo De Toni" userId="e6ace2866e317739" providerId="LiveId" clId="{7414448D-E60C-4F16-99D3-9C24E744FF90}" dt="2025-05-25T17:16:38.896" v="997" actId="165"/>
          <ac:picMkLst>
            <pc:docMk/>
            <pc:sldMk cId="2681593300" sldId="280"/>
            <ac:picMk id="5" creationId="{7053FFAD-CA13-FE8C-4FD0-48383D32F17B}"/>
          </ac:picMkLst>
        </pc:picChg>
        <pc:picChg chg="mod topLvl">
          <ac:chgData name="Giacomo De Toni" userId="e6ace2866e317739" providerId="LiveId" clId="{7414448D-E60C-4F16-99D3-9C24E744FF90}" dt="2025-05-25T17:16:56.910" v="1003" actId="207"/>
          <ac:picMkLst>
            <pc:docMk/>
            <pc:sldMk cId="2681593300" sldId="280"/>
            <ac:picMk id="6" creationId="{654E98C0-AE11-B007-689B-EC3FBD86A7E6}"/>
          </ac:picMkLst>
        </pc:picChg>
        <pc:picChg chg="mod topLvl">
          <ac:chgData name="Giacomo De Toni" userId="e6ace2866e317739" providerId="LiveId" clId="{7414448D-E60C-4F16-99D3-9C24E744FF90}" dt="2025-05-25T17:17:26.655" v="1033" actId="207"/>
          <ac:picMkLst>
            <pc:docMk/>
            <pc:sldMk cId="2681593300" sldId="280"/>
            <ac:picMk id="8" creationId="{55695164-1C4B-D388-B387-3230752CCB8E}"/>
          </ac:picMkLst>
        </pc:picChg>
        <pc:picChg chg="mod topLvl">
          <ac:chgData name="Giacomo De Toni" userId="e6ace2866e317739" providerId="LiveId" clId="{7414448D-E60C-4F16-99D3-9C24E744FF90}" dt="2025-05-25T17:17:10.080" v="1004" actId="165"/>
          <ac:picMkLst>
            <pc:docMk/>
            <pc:sldMk cId="2681593300" sldId="280"/>
            <ac:picMk id="10" creationId="{51FCFC9B-B0F0-E124-BB98-3A7D54109781}"/>
          </ac:picMkLst>
        </pc:picChg>
        <pc:picChg chg="del">
          <ac:chgData name="Giacomo De Toni" userId="e6ace2866e317739" providerId="LiveId" clId="{7414448D-E60C-4F16-99D3-9C24E744FF90}" dt="2025-05-25T16:27:45.924" v="260" actId="478"/>
          <ac:picMkLst>
            <pc:docMk/>
            <pc:sldMk cId="2681593300" sldId="280"/>
            <ac:picMk id="18" creationId="{FB4C8393-599D-A696-25B2-DC97C64D08E8}"/>
          </ac:picMkLst>
        </pc:picChg>
      </pc:sldChg>
      <pc:sldChg chg="addSp delSp modSp mod">
        <pc:chgData name="Giacomo De Toni" userId="e6ace2866e317739" providerId="LiveId" clId="{7414448D-E60C-4F16-99D3-9C24E744FF90}" dt="2025-05-25T20:07:24.431" v="1306" actId="2711"/>
        <pc:sldMkLst>
          <pc:docMk/>
          <pc:sldMk cId="2696015522" sldId="282"/>
        </pc:sldMkLst>
        <pc:spChg chg="mod">
          <ac:chgData name="Giacomo De Toni" userId="e6ace2866e317739" providerId="LiveId" clId="{7414448D-E60C-4F16-99D3-9C24E744FF90}" dt="2025-05-25T20:07:20.630" v="1305" actId="2711"/>
          <ac:spMkLst>
            <pc:docMk/>
            <pc:sldMk cId="2696015522" sldId="282"/>
            <ac:spMk id="4" creationId="{A23CE13F-1D8A-2F4C-20FA-E108CB1A9981}"/>
          </ac:spMkLst>
        </pc:spChg>
        <pc:spChg chg="mod">
          <ac:chgData name="Giacomo De Toni" userId="e6ace2866e317739" providerId="LiveId" clId="{7414448D-E60C-4F16-99D3-9C24E744FF90}" dt="2025-05-25T20:07:24.431" v="1306" actId="2711"/>
          <ac:spMkLst>
            <pc:docMk/>
            <pc:sldMk cId="2696015522" sldId="282"/>
            <ac:spMk id="9" creationId="{B149FA84-5A68-93C7-8A57-2C3FCF21015F}"/>
          </ac:spMkLst>
        </pc:spChg>
        <pc:grpChg chg="add del mod">
          <ac:chgData name="Giacomo De Toni" userId="e6ace2866e317739" providerId="LiveId" clId="{7414448D-E60C-4F16-99D3-9C24E744FF90}" dt="2025-05-25T17:17:43.296" v="1034" actId="165"/>
          <ac:grpSpMkLst>
            <pc:docMk/>
            <pc:sldMk cId="2696015522" sldId="282"/>
            <ac:grpSpMk id="3" creationId="{F621C316-A4EB-BA89-7D33-BD4535887710}"/>
          </ac:grpSpMkLst>
        </pc:grpChg>
        <pc:grpChg chg="mod topLvl">
          <ac:chgData name="Giacomo De Toni" userId="e6ace2866e317739" providerId="LiveId" clId="{7414448D-E60C-4F16-99D3-9C24E744FF90}" dt="2025-05-25T17:17:43.296" v="1034" actId="165"/>
          <ac:grpSpMkLst>
            <pc:docMk/>
            <pc:sldMk cId="2696015522" sldId="282"/>
            <ac:grpSpMk id="7" creationId="{E95545AE-9B37-7DA8-8594-590BB84E5329}"/>
          </ac:grpSpMkLst>
        </pc:grpChg>
        <pc:grpChg chg="del">
          <ac:chgData name="Giacomo De Toni" userId="e6ace2866e317739" providerId="LiveId" clId="{7414448D-E60C-4F16-99D3-9C24E744FF90}" dt="2025-05-25T17:16:28.088" v="995" actId="478"/>
          <ac:grpSpMkLst>
            <pc:docMk/>
            <pc:sldMk cId="2696015522" sldId="282"/>
            <ac:grpSpMk id="23" creationId="{9DC057AE-9AC3-1CB3-0C97-0645DEB76E64}"/>
          </ac:grpSpMkLst>
        </pc:grpChg>
        <pc:picChg chg="add mod">
          <ac:chgData name="Giacomo De Toni" userId="e6ace2866e317739" providerId="LiveId" clId="{7414448D-E60C-4F16-99D3-9C24E744FF90}" dt="2025-05-25T16:26:46.897" v="232"/>
          <ac:picMkLst>
            <pc:docMk/>
            <pc:sldMk cId="2696015522" sldId="282"/>
            <ac:picMk id="2" creationId="{DC06C70F-B4B4-F644-3D8B-54936D703E2B}"/>
          </ac:picMkLst>
        </pc:picChg>
        <pc:picChg chg="mod topLvl">
          <ac:chgData name="Giacomo De Toni" userId="e6ace2866e317739" providerId="LiveId" clId="{7414448D-E60C-4F16-99D3-9C24E744FF90}" dt="2025-05-25T17:18:00.735" v="1047" actId="207"/>
          <ac:picMkLst>
            <pc:docMk/>
            <pc:sldMk cId="2696015522" sldId="282"/>
            <ac:picMk id="5" creationId="{C61C5216-EEA1-3A55-5734-26F1CDD1AD56}"/>
          </ac:picMkLst>
        </pc:picChg>
        <pc:picChg chg="mod topLvl">
          <ac:chgData name="Giacomo De Toni" userId="e6ace2866e317739" providerId="LiveId" clId="{7414448D-E60C-4F16-99D3-9C24E744FF90}" dt="2025-05-25T17:17:53.314" v="1037" actId="207"/>
          <ac:picMkLst>
            <pc:docMk/>
            <pc:sldMk cId="2696015522" sldId="282"/>
            <ac:picMk id="6" creationId="{D0E29D79-9C7B-D387-FFDF-ED8A939588A5}"/>
          </ac:picMkLst>
        </pc:picChg>
        <pc:picChg chg="mod">
          <ac:chgData name="Giacomo De Toni" userId="e6ace2866e317739" providerId="LiveId" clId="{7414448D-E60C-4F16-99D3-9C24E744FF90}" dt="2025-05-25T17:17:43.296" v="1034" actId="165"/>
          <ac:picMkLst>
            <pc:docMk/>
            <pc:sldMk cId="2696015522" sldId="282"/>
            <ac:picMk id="8" creationId="{994D4A52-8931-B3DD-6D4D-10313C68AF6C}"/>
          </ac:picMkLst>
        </pc:picChg>
        <pc:picChg chg="mod">
          <ac:chgData name="Giacomo De Toni" userId="e6ace2866e317739" providerId="LiveId" clId="{7414448D-E60C-4F16-99D3-9C24E744FF90}" dt="2025-05-25T17:17:43.296" v="1034" actId="165"/>
          <ac:picMkLst>
            <pc:docMk/>
            <pc:sldMk cId="2696015522" sldId="282"/>
            <ac:picMk id="10" creationId="{2DD9BB27-C17A-5136-0F20-7BFE38E4D72E}"/>
          </ac:picMkLst>
        </pc:picChg>
        <pc:picChg chg="del">
          <ac:chgData name="Giacomo De Toni" userId="e6ace2866e317739" providerId="LiveId" clId="{7414448D-E60C-4F16-99D3-9C24E744FF90}" dt="2025-05-25T16:28:10.280" v="271" actId="478"/>
          <ac:picMkLst>
            <pc:docMk/>
            <pc:sldMk cId="2696015522" sldId="282"/>
            <ac:picMk id="18" creationId="{8AB227FA-70EA-B6EC-69CD-E20EE192609A}"/>
          </ac:picMkLst>
        </pc:picChg>
      </pc:sldChg>
      <pc:sldChg chg="addSp delSp modSp mod">
        <pc:chgData name="Giacomo De Toni" userId="e6ace2866e317739" providerId="LiveId" clId="{7414448D-E60C-4F16-99D3-9C24E744FF90}" dt="2025-05-25T20:08:22.597" v="1314" actId="2711"/>
        <pc:sldMkLst>
          <pc:docMk/>
          <pc:sldMk cId="4008291325" sldId="283"/>
        </pc:sldMkLst>
        <pc:spChg chg="mod">
          <ac:chgData name="Giacomo De Toni" userId="e6ace2866e317739" providerId="LiveId" clId="{7414448D-E60C-4F16-99D3-9C24E744FF90}" dt="2025-05-25T20:08:22.597" v="1314" actId="2711"/>
          <ac:spMkLst>
            <pc:docMk/>
            <pc:sldMk cId="4008291325" sldId="283"/>
            <ac:spMk id="4" creationId="{6B3C72F6-018E-E03C-AE8E-53300D8F931C}"/>
          </ac:spMkLst>
        </pc:s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20" creationId="{7ECF22D3-C905-6E2C-1FAD-DD9287EE8B53}"/>
          </ac:grpSpMkLst>
        </pc:gr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24" creationId="{EA567A7B-57C3-A521-77AE-2C6269CE9EBD}"/>
          </ac:grpSpMkLst>
        </pc:gr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28" creationId="{667ABD5C-B17D-5A3C-8D5D-4E0B5CE75CC2}"/>
          </ac:grpSpMkLst>
        </pc:gr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36" creationId="{CD1107EC-5576-3EF6-F751-596742D128FB}"/>
          </ac:grpSpMkLst>
        </pc:grpChg>
        <pc:grpChg chg="del">
          <ac:chgData name="Giacomo De Toni" userId="e6ace2866e317739" providerId="LiveId" clId="{7414448D-E60C-4F16-99D3-9C24E744FF90}" dt="2025-05-25T14:51:33.182" v="2" actId="478"/>
          <ac:grpSpMkLst>
            <pc:docMk/>
            <pc:sldMk cId="4008291325" sldId="283"/>
            <ac:grpSpMk id="40" creationId="{46C523A7-F5AF-0B0A-5C29-13187A42E528}"/>
          </ac:grpSpMkLst>
        </pc:grpChg>
        <pc:picChg chg="add mod">
          <ac:chgData name="Giacomo De Toni" userId="e6ace2866e317739" providerId="LiveId" clId="{7414448D-E60C-4F16-99D3-9C24E744FF90}" dt="2025-05-25T14:51:54.836" v="6" actId="962"/>
          <ac:picMkLst>
            <pc:docMk/>
            <pc:sldMk cId="4008291325" sldId="283"/>
            <ac:picMk id="3" creationId="{B7477C3A-8F13-9FDC-FCB6-C7C14D20E825}"/>
          </ac:picMkLst>
        </pc:picChg>
        <pc:picChg chg="add mod">
          <ac:chgData name="Giacomo De Toni" userId="e6ace2866e317739" providerId="LiveId" clId="{7414448D-E60C-4F16-99D3-9C24E744FF90}" dt="2025-05-25T16:26:57.052" v="239"/>
          <ac:picMkLst>
            <pc:docMk/>
            <pc:sldMk cId="4008291325" sldId="283"/>
            <ac:picMk id="5" creationId="{9090D870-B29B-014E-3603-C5FC516A8B8D}"/>
          </ac:picMkLst>
        </pc:picChg>
        <pc:picChg chg="del mod">
          <ac:chgData name="Giacomo De Toni" userId="e6ace2866e317739" providerId="LiveId" clId="{7414448D-E60C-4F16-99D3-9C24E744FF90}" dt="2025-05-25T16:28:49.157" v="272" actId="478"/>
          <ac:picMkLst>
            <pc:docMk/>
            <pc:sldMk cId="4008291325" sldId="283"/>
            <ac:picMk id="18" creationId="{B1118FB7-2727-C319-4818-65958C39FA3A}"/>
          </ac:picMkLst>
        </pc:picChg>
        <pc:cxnChg chg="del mod">
          <ac:chgData name="Giacomo De Toni" userId="e6ace2866e317739" providerId="LiveId" clId="{7414448D-E60C-4F16-99D3-9C24E744FF90}" dt="2025-05-25T14:51:33.182" v="2" actId="478"/>
          <ac:cxnSpMkLst>
            <pc:docMk/>
            <pc:sldMk cId="4008291325" sldId="283"/>
            <ac:cxnSpMk id="26" creationId="{972C1025-EC93-ED08-AD9F-6444147B80ED}"/>
          </ac:cxnSpMkLst>
        </pc:cxnChg>
        <pc:cxnChg chg="del mod">
          <ac:chgData name="Giacomo De Toni" userId="e6ace2866e317739" providerId="LiveId" clId="{7414448D-E60C-4F16-99D3-9C24E744FF90}" dt="2025-05-25T14:51:33.182" v="2" actId="478"/>
          <ac:cxnSpMkLst>
            <pc:docMk/>
            <pc:sldMk cId="4008291325" sldId="283"/>
            <ac:cxnSpMk id="47" creationId="{6C1DCA05-2EE2-B687-A915-D3749D4F03CE}"/>
          </ac:cxnSpMkLst>
        </pc:cxnChg>
        <pc:cxnChg chg="del mod">
          <ac:chgData name="Giacomo De Toni" userId="e6ace2866e317739" providerId="LiveId" clId="{7414448D-E60C-4F16-99D3-9C24E744FF90}" dt="2025-05-25T14:51:33.182" v="2" actId="478"/>
          <ac:cxnSpMkLst>
            <pc:docMk/>
            <pc:sldMk cId="4008291325" sldId="283"/>
            <ac:cxnSpMk id="49" creationId="{FEFB0500-7623-5176-23A6-35E89791C9D5}"/>
          </ac:cxnSpMkLst>
        </pc:cxnChg>
        <pc:cxnChg chg="del mod">
          <ac:chgData name="Giacomo De Toni" userId="e6ace2866e317739" providerId="LiveId" clId="{7414448D-E60C-4F16-99D3-9C24E744FF90}" dt="2025-05-25T14:51:33.182" v="2" actId="478"/>
          <ac:cxnSpMkLst>
            <pc:docMk/>
            <pc:sldMk cId="4008291325" sldId="283"/>
            <ac:cxnSpMk id="52" creationId="{7BD8E047-9ABE-D5F3-F72F-A8215FAC036A}"/>
          </ac:cxnSpMkLst>
        </pc:cxnChg>
      </pc:sldChg>
      <pc:sldChg chg="addSp delSp modSp mod">
        <pc:chgData name="Giacomo De Toni" userId="e6ace2866e317739" providerId="LiveId" clId="{7414448D-E60C-4F16-99D3-9C24E744FF90}" dt="2025-05-25T20:07:56.050" v="1311" actId="2711"/>
        <pc:sldMkLst>
          <pc:docMk/>
          <pc:sldMk cId="2863261500" sldId="284"/>
        </pc:sldMkLst>
        <pc:spChg chg="mod">
          <ac:chgData name="Giacomo De Toni" userId="e6ace2866e317739" providerId="LiveId" clId="{7414448D-E60C-4F16-99D3-9C24E744FF90}" dt="2025-05-25T20:07:56.050" v="1311" actId="2711"/>
          <ac:spMkLst>
            <pc:docMk/>
            <pc:sldMk cId="2863261500" sldId="284"/>
            <ac:spMk id="4" creationId="{50C8C1A5-2F3D-2415-7D12-7F8464EE75A7}"/>
          </ac:spMkLst>
        </pc:spChg>
        <pc:spChg chg="mod">
          <ac:chgData name="Giacomo De Toni" userId="e6ace2866e317739" providerId="LiveId" clId="{7414448D-E60C-4F16-99D3-9C24E744FF90}" dt="2025-05-25T20:07:49.695" v="1310" actId="2711"/>
          <ac:spMkLst>
            <pc:docMk/>
            <pc:sldMk cId="2863261500" sldId="284"/>
            <ac:spMk id="7" creationId="{57E93463-8D61-1E20-4D9C-DF088FF57C26}"/>
          </ac:spMkLst>
        </pc:spChg>
        <pc:picChg chg="add mod">
          <ac:chgData name="Giacomo De Toni" userId="e6ace2866e317739" providerId="LiveId" clId="{7414448D-E60C-4F16-99D3-9C24E744FF90}" dt="2025-05-25T16:26:52.652" v="236"/>
          <ac:picMkLst>
            <pc:docMk/>
            <pc:sldMk cId="2863261500" sldId="284"/>
            <ac:picMk id="2" creationId="{12C00AFD-3A42-191C-77A0-283CF413B1D9}"/>
          </ac:picMkLst>
        </pc:picChg>
        <pc:picChg chg="del">
          <ac:chgData name="Giacomo De Toni" userId="e6ace2866e317739" providerId="LiveId" clId="{7414448D-E60C-4F16-99D3-9C24E744FF90}" dt="2025-05-25T16:27:50.951" v="262" actId="478"/>
          <ac:picMkLst>
            <pc:docMk/>
            <pc:sldMk cId="2863261500" sldId="284"/>
            <ac:picMk id="18" creationId="{6421A5CF-2FC8-CA9B-F3CA-8ECB48AF5227}"/>
          </ac:picMkLst>
        </pc:picChg>
      </pc:sldChg>
      <pc:sldChg chg="addSp delSp modSp mod">
        <pc:chgData name="Giacomo De Toni" userId="e6ace2866e317739" providerId="LiveId" clId="{7414448D-E60C-4F16-99D3-9C24E744FF90}" dt="2025-05-25T20:31:04.497" v="1423" actId="2711"/>
        <pc:sldMkLst>
          <pc:docMk/>
          <pc:sldMk cId="478401566" sldId="285"/>
        </pc:sldMkLst>
        <pc:spChg chg="mod">
          <ac:chgData name="Giacomo De Toni" userId="e6ace2866e317739" providerId="LiveId" clId="{7414448D-E60C-4F16-99D3-9C24E744FF90}" dt="2025-05-25T20:07:59.380" v="1312" actId="2711"/>
          <ac:spMkLst>
            <pc:docMk/>
            <pc:sldMk cId="478401566" sldId="285"/>
            <ac:spMk id="4" creationId="{C5EBE61A-E99E-FFB2-349F-C8EBB7E82553}"/>
          </ac:spMkLst>
        </pc:spChg>
        <pc:spChg chg="mod">
          <ac:chgData name="Giacomo De Toni" userId="e6ace2866e317739" providerId="LiveId" clId="{7414448D-E60C-4F16-99D3-9C24E744FF90}" dt="2025-05-25T20:31:04.497" v="1423" actId="2711"/>
          <ac:spMkLst>
            <pc:docMk/>
            <pc:sldMk cId="478401566" sldId="285"/>
            <ac:spMk id="7" creationId="{3FCB0C22-0074-A13C-FD91-0F16B4EA283D}"/>
          </ac:spMkLst>
        </pc:spChg>
        <pc:picChg chg="add mod">
          <ac:chgData name="Giacomo De Toni" userId="e6ace2866e317739" providerId="LiveId" clId="{7414448D-E60C-4F16-99D3-9C24E744FF90}" dt="2025-05-25T16:26:54.284" v="237"/>
          <ac:picMkLst>
            <pc:docMk/>
            <pc:sldMk cId="478401566" sldId="285"/>
            <ac:picMk id="2" creationId="{95D9181B-383E-EDB1-17B3-1C032BEC2F1F}"/>
          </ac:picMkLst>
        </pc:picChg>
        <pc:picChg chg="del">
          <ac:chgData name="Giacomo De Toni" userId="e6ace2866e317739" providerId="LiveId" clId="{7414448D-E60C-4F16-99D3-9C24E744FF90}" dt="2025-05-25T16:27:49.596" v="261" actId="478"/>
          <ac:picMkLst>
            <pc:docMk/>
            <pc:sldMk cId="478401566" sldId="285"/>
            <ac:picMk id="18" creationId="{819022E1-65B1-1DA3-D065-F60038CBBE17}"/>
          </ac:picMkLst>
        </pc:picChg>
      </pc:sldChg>
      <pc:sldChg chg="addSp delSp modSp mod">
        <pc:chgData name="Giacomo De Toni" userId="e6ace2866e317739" providerId="LiveId" clId="{7414448D-E60C-4F16-99D3-9C24E744FF90}" dt="2025-05-25T20:31:09.459" v="1424" actId="2711"/>
        <pc:sldMkLst>
          <pc:docMk/>
          <pc:sldMk cId="183034043" sldId="286"/>
        </pc:sldMkLst>
        <pc:spChg chg="mod">
          <ac:chgData name="Giacomo De Toni" userId="e6ace2866e317739" providerId="LiveId" clId="{7414448D-E60C-4F16-99D3-9C24E744FF90}" dt="2025-05-25T20:08:11.647" v="1313" actId="2711"/>
          <ac:spMkLst>
            <pc:docMk/>
            <pc:sldMk cId="183034043" sldId="286"/>
            <ac:spMk id="4" creationId="{A91E97E6-10E7-CE32-8FB4-EAC40E9DB1C4}"/>
          </ac:spMkLst>
        </pc:spChg>
        <pc:spChg chg="mod">
          <ac:chgData name="Giacomo De Toni" userId="e6ace2866e317739" providerId="LiveId" clId="{7414448D-E60C-4F16-99D3-9C24E744FF90}" dt="2025-05-25T20:31:09.459" v="1424" actId="2711"/>
          <ac:spMkLst>
            <pc:docMk/>
            <pc:sldMk cId="183034043" sldId="286"/>
            <ac:spMk id="7" creationId="{6B4CB615-3996-9F4D-50C1-15B5A74EF58D}"/>
          </ac:spMkLst>
        </pc:spChg>
        <pc:picChg chg="add mod">
          <ac:chgData name="Giacomo De Toni" userId="e6ace2866e317739" providerId="LiveId" clId="{7414448D-E60C-4F16-99D3-9C24E744FF90}" dt="2025-05-25T16:26:55.911" v="238"/>
          <ac:picMkLst>
            <pc:docMk/>
            <pc:sldMk cId="183034043" sldId="286"/>
            <ac:picMk id="2" creationId="{DCE57C43-55CD-9558-98BE-FB6CC368C710}"/>
          </ac:picMkLst>
        </pc:picChg>
        <pc:picChg chg="del">
          <ac:chgData name="Giacomo De Toni" userId="e6ace2866e317739" providerId="LiveId" clId="{7414448D-E60C-4F16-99D3-9C24E744FF90}" dt="2025-05-25T16:32:59.652" v="322" actId="478"/>
          <ac:picMkLst>
            <pc:docMk/>
            <pc:sldMk cId="183034043" sldId="286"/>
            <ac:picMk id="18" creationId="{F7F90E62-A532-F729-E4E4-D3FF2BF02318}"/>
          </ac:picMkLst>
        </pc:picChg>
      </pc:sldChg>
      <pc:sldChg chg="addSp delSp modSp add del mod">
        <pc:chgData name="Giacomo De Toni" userId="e6ace2866e317739" providerId="LiveId" clId="{7414448D-E60C-4F16-99D3-9C24E744FF90}" dt="2025-05-25T20:30:15.026" v="1420" actId="2711"/>
        <pc:sldMkLst>
          <pc:docMk/>
          <pc:sldMk cId="2626402151" sldId="287"/>
        </pc:sldMkLst>
        <pc:spChg chg="mod">
          <ac:chgData name="Giacomo De Toni" userId="e6ace2866e317739" providerId="LiveId" clId="{7414448D-E60C-4F16-99D3-9C24E744FF90}" dt="2025-05-25T20:07:41.541" v="1309" actId="2711"/>
          <ac:spMkLst>
            <pc:docMk/>
            <pc:sldMk cId="2626402151" sldId="287"/>
            <ac:spMk id="4" creationId="{1E88DF4E-140A-3E7D-A2E0-9936AB16ADC8}"/>
          </ac:spMkLst>
        </pc:spChg>
        <pc:spChg chg="mod">
          <ac:chgData name="Giacomo De Toni" userId="e6ace2866e317739" providerId="LiveId" clId="{7414448D-E60C-4F16-99D3-9C24E744FF90}" dt="2025-05-25T20:30:15.026" v="1420" actId="2711"/>
          <ac:spMkLst>
            <pc:docMk/>
            <pc:sldMk cId="2626402151" sldId="287"/>
            <ac:spMk id="7" creationId="{9B03B26A-4CEC-E98C-BB5A-0675715D9870}"/>
          </ac:spMkLst>
        </pc:spChg>
        <pc:picChg chg="add mod">
          <ac:chgData name="Giacomo De Toni" userId="e6ace2866e317739" providerId="LiveId" clId="{7414448D-E60C-4F16-99D3-9C24E744FF90}" dt="2025-05-25T16:26:51.516" v="235"/>
          <ac:picMkLst>
            <pc:docMk/>
            <pc:sldMk cId="2626402151" sldId="287"/>
            <ac:picMk id="2" creationId="{2617F9BB-320A-6DD9-CCE3-41DF5ADDE339}"/>
          </ac:picMkLst>
        </pc:picChg>
        <pc:picChg chg="del">
          <ac:chgData name="Giacomo De Toni" userId="e6ace2866e317739" providerId="LiveId" clId="{7414448D-E60C-4F16-99D3-9C24E744FF90}" dt="2025-05-25T16:27:55.162" v="265" actId="478"/>
          <ac:picMkLst>
            <pc:docMk/>
            <pc:sldMk cId="2626402151" sldId="287"/>
            <ac:picMk id="18" creationId="{F1D5635F-2BB5-5F81-9B9F-083CD29EFCAD}"/>
          </ac:picMkLst>
        </pc:picChg>
      </pc:sldChg>
      <pc:sldChg chg="addSp delSp modSp mod">
        <pc:chgData name="Giacomo De Toni" userId="e6ace2866e317739" providerId="LiveId" clId="{7414448D-E60C-4F16-99D3-9C24E744FF90}" dt="2025-05-25T20:06:36.349" v="1287" actId="2711"/>
        <pc:sldMkLst>
          <pc:docMk/>
          <pc:sldMk cId="2499611579" sldId="288"/>
        </pc:sldMkLst>
        <pc:spChg chg="mod">
          <ac:chgData name="Giacomo De Toni" userId="e6ace2866e317739" providerId="LiveId" clId="{7414448D-E60C-4F16-99D3-9C24E744FF90}" dt="2025-05-25T20:06:30.930" v="1286" actId="2711"/>
          <ac:spMkLst>
            <pc:docMk/>
            <pc:sldMk cId="2499611579" sldId="288"/>
            <ac:spMk id="4" creationId="{9EEA8E96-FAC7-82EF-C46E-50F93DA2C800}"/>
          </ac:spMkLst>
        </pc:spChg>
        <pc:spChg chg="mod">
          <ac:chgData name="Giacomo De Toni" userId="e6ace2866e317739" providerId="LiveId" clId="{7414448D-E60C-4F16-99D3-9C24E744FF90}" dt="2025-05-25T20:06:36.349" v="1287" actId="2711"/>
          <ac:spMkLst>
            <pc:docMk/>
            <pc:sldMk cId="2499611579" sldId="288"/>
            <ac:spMk id="17" creationId="{88147915-6668-1E0F-AB98-92971A4ADE4C}"/>
          </ac:spMkLst>
        </pc:spChg>
        <pc:picChg chg="add mod">
          <ac:chgData name="Giacomo De Toni" userId="e6ace2866e317739" providerId="LiveId" clId="{7414448D-E60C-4F16-99D3-9C24E744FF90}" dt="2025-05-25T16:27:33.764" v="257" actId="1076"/>
          <ac:picMkLst>
            <pc:docMk/>
            <pc:sldMk cId="2499611579" sldId="288"/>
            <ac:picMk id="3" creationId="{58A081EC-82F9-1A23-495D-6FD5DD5A5DFC}"/>
          </ac:picMkLst>
        </pc:picChg>
        <pc:picChg chg="del">
          <ac:chgData name="Giacomo De Toni" userId="e6ace2866e317739" providerId="LiveId" clId="{7414448D-E60C-4F16-99D3-9C24E744FF90}" dt="2025-05-25T16:27:35.116" v="258" actId="478"/>
          <ac:picMkLst>
            <pc:docMk/>
            <pc:sldMk cId="2499611579" sldId="288"/>
            <ac:picMk id="18" creationId="{4C99E61E-42BF-EBB8-65F3-8B738DE8B633}"/>
          </ac:picMkLst>
        </pc:picChg>
      </pc:sldChg>
      <pc:sldChg chg="addSp delSp modSp mod">
        <pc:chgData name="Giacomo De Toni" userId="e6ace2866e317739" providerId="LiveId" clId="{7414448D-E60C-4F16-99D3-9C24E744FF90}" dt="2025-05-25T20:34:16.170" v="1449" actId="404"/>
        <pc:sldMkLst>
          <pc:docMk/>
          <pc:sldMk cId="3403073105" sldId="289"/>
        </pc:sldMkLst>
        <pc:spChg chg="mod">
          <ac:chgData name="Giacomo De Toni" userId="e6ace2866e317739" providerId="LiveId" clId="{7414448D-E60C-4F16-99D3-9C24E744FF90}" dt="2025-05-25T20:08:27.841" v="1315" actId="2711"/>
          <ac:spMkLst>
            <pc:docMk/>
            <pc:sldMk cId="3403073105" sldId="289"/>
            <ac:spMk id="4" creationId="{223BCEB2-1E9C-E916-0D1A-BB52B157790D}"/>
          </ac:spMkLst>
        </pc:spChg>
        <pc:spChg chg="mod">
          <ac:chgData name="Giacomo De Toni" userId="e6ace2866e317739" providerId="LiveId" clId="{7414448D-E60C-4F16-99D3-9C24E744FF90}" dt="2025-05-25T20:34:16.170" v="1449" actId="404"/>
          <ac:spMkLst>
            <pc:docMk/>
            <pc:sldMk cId="3403073105" sldId="289"/>
            <ac:spMk id="17" creationId="{213FA5ED-E599-22F8-385B-D9D8BFFD2C86}"/>
          </ac:spMkLst>
        </pc:spChg>
        <pc:picChg chg="add mod">
          <ac:chgData name="Giacomo De Toni" userId="e6ace2866e317739" providerId="LiveId" clId="{7414448D-E60C-4F16-99D3-9C24E744FF90}" dt="2025-05-25T16:28:57.318" v="273" actId="1076"/>
          <ac:picMkLst>
            <pc:docMk/>
            <pc:sldMk cId="3403073105" sldId="289"/>
            <ac:picMk id="2" creationId="{CC8DC331-0A2D-5896-3639-DBA3700D8BE1}"/>
          </ac:picMkLst>
        </pc:picChg>
        <pc:picChg chg="del">
          <ac:chgData name="Giacomo De Toni" userId="e6ace2866e317739" providerId="LiveId" clId="{7414448D-E60C-4F16-99D3-9C24E744FF90}" dt="2025-05-25T16:28:57.993" v="274" actId="478"/>
          <ac:picMkLst>
            <pc:docMk/>
            <pc:sldMk cId="3403073105" sldId="289"/>
            <ac:picMk id="18" creationId="{966DDA69-16C4-24FF-9AB8-508B395651DB}"/>
          </ac:picMkLst>
        </pc:picChg>
      </pc:sldChg>
      <pc:sldChg chg="addSp delSp modSp mod">
        <pc:chgData name="Giacomo De Toni" userId="e6ace2866e317739" providerId="LiveId" clId="{7414448D-E60C-4F16-99D3-9C24E744FF90}" dt="2025-05-25T20:23:12.613" v="1365" actId="1076"/>
        <pc:sldMkLst>
          <pc:docMk/>
          <pc:sldMk cId="3196635320" sldId="290"/>
        </pc:sldMkLst>
        <pc:spChg chg="mod">
          <ac:chgData name="Giacomo De Toni" userId="e6ace2866e317739" providerId="LiveId" clId="{7414448D-E60C-4F16-99D3-9C24E744FF90}" dt="2025-05-25T20:09:21.331" v="1325" actId="2711"/>
          <ac:spMkLst>
            <pc:docMk/>
            <pc:sldMk cId="3196635320" sldId="290"/>
            <ac:spMk id="4" creationId="{F16A1369-823D-BE41-601E-3081290D3623}"/>
          </ac:spMkLst>
        </pc:spChg>
        <pc:spChg chg="mod">
          <ac:chgData name="Giacomo De Toni" userId="e6ace2866e317739" providerId="LiveId" clId="{7414448D-E60C-4F16-99D3-9C24E744FF90}" dt="2025-05-25T20:21:52.163" v="1357" actId="20577"/>
          <ac:spMkLst>
            <pc:docMk/>
            <pc:sldMk cId="3196635320" sldId="290"/>
            <ac:spMk id="7" creationId="{93002887-6734-77B6-CAC8-1BC8CCC666CC}"/>
          </ac:spMkLst>
        </pc:spChg>
        <pc:grpChg chg="add del mod">
          <ac:chgData name="Giacomo De Toni" userId="e6ace2866e317739" providerId="LiveId" clId="{7414448D-E60C-4F16-99D3-9C24E744FF90}" dt="2025-05-25T20:23:12.613" v="1365" actId="1076"/>
          <ac:grpSpMkLst>
            <pc:docMk/>
            <pc:sldMk cId="3196635320" sldId="290"/>
            <ac:grpSpMk id="17" creationId="{4AB2A309-9BB6-E4DD-B332-9E5541CDA5B9}"/>
          </ac:grpSpMkLst>
        </pc:grpChg>
        <pc:picChg chg="add mod">
          <ac:chgData name="Giacomo De Toni" userId="e6ace2866e317739" providerId="LiveId" clId="{7414448D-E60C-4F16-99D3-9C24E744FF90}" dt="2025-05-25T16:27:04.307" v="245"/>
          <ac:picMkLst>
            <pc:docMk/>
            <pc:sldMk cId="3196635320" sldId="290"/>
            <ac:picMk id="2" creationId="{A70784BC-75AE-0456-E536-E8786297C066}"/>
          </ac:picMkLst>
        </pc:picChg>
        <pc:picChg chg="mod topLvl">
          <ac:chgData name="Giacomo De Toni" userId="e6ace2866e317739" providerId="LiveId" clId="{7414448D-E60C-4F16-99D3-9C24E744FF90}" dt="2025-05-25T20:22:53.407" v="1362" actId="165"/>
          <ac:picMkLst>
            <pc:docMk/>
            <pc:sldMk cId="3196635320" sldId="290"/>
            <ac:picMk id="3" creationId="{75A02973-1523-F98F-A5C7-7960A645652B}"/>
          </ac:picMkLst>
        </pc:picChg>
        <pc:picChg chg="mod topLvl">
          <ac:chgData name="Giacomo De Toni" userId="e6ace2866e317739" providerId="LiveId" clId="{7414448D-E60C-4F16-99D3-9C24E744FF90}" dt="2025-05-25T20:22:53.407" v="1362" actId="165"/>
          <ac:picMkLst>
            <pc:docMk/>
            <pc:sldMk cId="3196635320" sldId="290"/>
            <ac:picMk id="6" creationId="{8A8FC626-B3A7-1DF0-78E9-81359E18F8B5}"/>
          </ac:picMkLst>
        </pc:picChg>
        <pc:picChg chg="del mod topLvl">
          <ac:chgData name="Giacomo De Toni" userId="e6ace2866e317739" providerId="LiveId" clId="{7414448D-E60C-4F16-99D3-9C24E744FF90}" dt="2025-05-25T20:22:59.774" v="1363" actId="478"/>
          <ac:picMkLst>
            <pc:docMk/>
            <pc:sldMk cId="3196635320" sldId="290"/>
            <ac:picMk id="14" creationId="{6C85FD83-2267-F569-4E3E-6B0D6274862C}"/>
          </ac:picMkLst>
        </pc:picChg>
        <pc:picChg chg="mod topLvl">
          <ac:chgData name="Giacomo De Toni" userId="e6ace2866e317739" providerId="LiveId" clId="{7414448D-E60C-4F16-99D3-9C24E744FF90}" dt="2025-05-25T20:22:53.407" v="1362" actId="165"/>
          <ac:picMkLst>
            <pc:docMk/>
            <pc:sldMk cId="3196635320" sldId="290"/>
            <ac:picMk id="16" creationId="{07D3BFD4-007F-3CF7-B846-6908881CF29D}"/>
          </ac:picMkLst>
        </pc:picChg>
        <pc:picChg chg="del">
          <ac:chgData name="Giacomo De Toni" userId="e6ace2866e317739" providerId="LiveId" clId="{7414448D-E60C-4F16-99D3-9C24E744FF90}" dt="2025-05-25T16:29:14.929" v="280" actId="478"/>
          <ac:picMkLst>
            <pc:docMk/>
            <pc:sldMk cId="3196635320" sldId="290"/>
            <ac:picMk id="18" creationId="{FA090551-D4BF-F008-E422-DC907F24C63D}"/>
          </ac:picMkLst>
        </pc:picChg>
      </pc:sldChg>
      <pc:sldChg chg="addSp delSp modSp mod">
        <pc:chgData name="Giacomo De Toni" userId="e6ace2866e317739" providerId="LiveId" clId="{7414448D-E60C-4F16-99D3-9C24E744FF90}" dt="2025-05-25T20:23:21.094" v="1367" actId="1076"/>
        <pc:sldMkLst>
          <pc:docMk/>
          <pc:sldMk cId="300586787" sldId="291"/>
        </pc:sldMkLst>
        <pc:spChg chg="mod">
          <ac:chgData name="Giacomo De Toni" userId="e6ace2866e317739" providerId="LiveId" clId="{7414448D-E60C-4F16-99D3-9C24E744FF90}" dt="2025-05-25T20:09:29.549" v="1327" actId="2711"/>
          <ac:spMkLst>
            <pc:docMk/>
            <pc:sldMk cId="300586787" sldId="291"/>
            <ac:spMk id="4" creationId="{6D2C8A7B-2FF6-DF54-736B-4217AE3D9AE8}"/>
          </ac:spMkLst>
        </pc:spChg>
        <pc:spChg chg="mod">
          <ac:chgData name="Giacomo De Toni" userId="e6ace2866e317739" providerId="LiveId" clId="{7414448D-E60C-4F16-99D3-9C24E744FF90}" dt="2025-05-25T20:09:32.484" v="1328" actId="2711"/>
          <ac:spMkLst>
            <pc:docMk/>
            <pc:sldMk cId="300586787" sldId="291"/>
            <ac:spMk id="7" creationId="{E4B760CD-D524-2C78-0C23-AF16C54222B6}"/>
          </ac:spMkLst>
        </pc:spChg>
        <pc:grpChg chg="mod">
          <ac:chgData name="Giacomo De Toni" userId="e6ace2866e317739" providerId="LiveId" clId="{7414448D-E60C-4F16-99D3-9C24E744FF90}" dt="2025-05-25T20:23:21.094" v="1367" actId="1076"/>
          <ac:grpSpMkLst>
            <pc:docMk/>
            <pc:sldMk cId="300586787" sldId="291"/>
            <ac:grpSpMk id="2" creationId="{2CA32D58-533D-6CB3-4BD2-D9FBD8C5FBDC}"/>
          </ac:grpSpMkLst>
        </pc:grpChg>
        <pc:picChg chg="del">
          <ac:chgData name="Giacomo De Toni" userId="e6ace2866e317739" providerId="LiveId" clId="{7414448D-E60C-4F16-99D3-9C24E744FF90}" dt="2025-05-25T20:23:14.966" v="1366" actId="478"/>
          <ac:picMkLst>
            <pc:docMk/>
            <pc:sldMk cId="300586787" sldId="291"/>
            <ac:picMk id="6" creationId="{F248DC54-86C6-4442-7BCF-F981DCA6858F}"/>
          </ac:picMkLst>
        </pc:picChg>
        <pc:picChg chg="add mod">
          <ac:chgData name="Giacomo De Toni" userId="e6ace2866e317739" providerId="LiveId" clId="{7414448D-E60C-4F16-99D3-9C24E744FF90}" dt="2025-05-25T16:27:05.700" v="246"/>
          <ac:picMkLst>
            <pc:docMk/>
            <pc:sldMk cId="300586787" sldId="291"/>
            <ac:picMk id="8" creationId="{BE99E527-13A1-CE5B-ED0E-6FFBBD6B28C3}"/>
          </ac:picMkLst>
        </pc:picChg>
        <pc:picChg chg="del">
          <ac:chgData name="Giacomo De Toni" userId="e6ace2866e317739" providerId="LiveId" clId="{7414448D-E60C-4F16-99D3-9C24E744FF90}" dt="2025-05-25T16:29:17.182" v="281" actId="478"/>
          <ac:picMkLst>
            <pc:docMk/>
            <pc:sldMk cId="300586787" sldId="291"/>
            <ac:picMk id="18" creationId="{E6697483-3BFC-6238-E583-4C8039FF2C6F}"/>
          </ac:picMkLst>
        </pc:picChg>
      </pc:sldChg>
      <pc:sldChg chg="addSp delSp modSp mod">
        <pc:chgData name="Giacomo De Toni" userId="e6ace2866e317739" providerId="LiveId" clId="{7414448D-E60C-4F16-99D3-9C24E744FF90}" dt="2025-05-25T20:39:58.555" v="1639" actId="20577"/>
        <pc:sldMkLst>
          <pc:docMk/>
          <pc:sldMk cId="1180992734" sldId="292"/>
        </pc:sldMkLst>
        <pc:spChg chg="mod">
          <ac:chgData name="Giacomo De Toni" userId="e6ace2866e317739" providerId="LiveId" clId="{7414448D-E60C-4F16-99D3-9C24E744FF90}" dt="2025-05-25T20:25:14.110" v="1381" actId="20577"/>
          <ac:spMkLst>
            <pc:docMk/>
            <pc:sldMk cId="1180992734" sldId="292"/>
            <ac:spMk id="4" creationId="{59CA54A5-5115-7A84-72EE-D33517A42C3D}"/>
          </ac:spMkLst>
        </pc:spChg>
        <pc:spChg chg="mod">
          <ac:chgData name="Giacomo De Toni" userId="e6ace2866e317739" providerId="LiveId" clId="{7414448D-E60C-4F16-99D3-9C24E744FF90}" dt="2025-05-25T20:39:58.555" v="1639" actId="20577"/>
          <ac:spMkLst>
            <pc:docMk/>
            <pc:sldMk cId="1180992734" sldId="292"/>
            <ac:spMk id="7" creationId="{061738F1-AEC4-3EAF-EDFD-0B1F7AF091F7}"/>
          </ac:spMkLst>
        </pc:spChg>
        <pc:grpChg chg="mod">
          <ac:chgData name="Giacomo De Toni" userId="e6ace2866e317739" providerId="LiveId" clId="{7414448D-E60C-4F16-99D3-9C24E744FF90}" dt="2025-05-25T20:23:26.827" v="1369" actId="1076"/>
          <ac:grpSpMkLst>
            <pc:docMk/>
            <pc:sldMk cId="1180992734" sldId="292"/>
            <ac:grpSpMk id="2" creationId="{4113E1A3-1A85-B1BE-CAFA-91F6495C538C}"/>
          </ac:grpSpMkLst>
        </pc:grpChg>
        <pc:picChg chg="del">
          <ac:chgData name="Giacomo De Toni" userId="e6ace2866e317739" providerId="LiveId" clId="{7414448D-E60C-4F16-99D3-9C24E744FF90}" dt="2025-05-25T20:23:23.722" v="1368" actId="478"/>
          <ac:picMkLst>
            <pc:docMk/>
            <pc:sldMk cId="1180992734" sldId="292"/>
            <ac:picMk id="6" creationId="{823D6582-83A5-A674-B08B-61E7DC768DB8}"/>
          </ac:picMkLst>
        </pc:picChg>
        <pc:picChg chg="add mod">
          <ac:chgData name="Giacomo De Toni" userId="e6ace2866e317739" providerId="LiveId" clId="{7414448D-E60C-4F16-99D3-9C24E744FF90}" dt="2025-05-25T16:27:06.880" v="247"/>
          <ac:picMkLst>
            <pc:docMk/>
            <pc:sldMk cId="1180992734" sldId="292"/>
            <ac:picMk id="8" creationId="{E19882DE-669B-C189-BD99-6ED54F9C0511}"/>
          </ac:picMkLst>
        </pc:picChg>
        <pc:picChg chg="del">
          <ac:chgData name="Giacomo De Toni" userId="e6ace2866e317739" providerId="LiveId" clId="{7414448D-E60C-4F16-99D3-9C24E744FF90}" dt="2025-05-25T16:29:18.734" v="282" actId="478"/>
          <ac:picMkLst>
            <pc:docMk/>
            <pc:sldMk cId="1180992734" sldId="292"/>
            <ac:picMk id="18" creationId="{05B8FC86-BF5F-D2B5-0FAB-D776FB8A59CA}"/>
          </ac:picMkLst>
        </pc:picChg>
      </pc:sldChg>
      <pc:sldChg chg="addSp delSp modSp del mod">
        <pc:chgData name="Giacomo De Toni" userId="e6ace2866e317739" providerId="LiveId" clId="{7414448D-E60C-4F16-99D3-9C24E744FF90}" dt="2025-05-25T20:22:42.450" v="1360" actId="47"/>
        <pc:sldMkLst>
          <pc:docMk/>
          <pc:sldMk cId="1008615750" sldId="293"/>
        </pc:sldMkLst>
        <pc:spChg chg="mod">
          <ac:chgData name="Giacomo De Toni" userId="e6ace2866e317739" providerId="LiveId" clId="{7414448D-E60C-4F16-99D3-9C24E744FF90}" dt="2025-05-25T20:09:46.416" v="1331" actId="2711"/>
          <ac:spMkLst>
            <pc:docMk/>
            <pc:sldMk cId="1008615750" sldId="293"/>
            <ac:spMk id="4" creationId="{1A32C107-89E2-6A14-C15D-CDA2D9A1C683}"/>
          </ac:spMkLst>
        </pc:spChg>
        <pc:spChg chg="mod">
          <ac:chgData name="Giacomo De Toni" userId="e6ace2866e317739" providerId="LiveId" clId="{7414448D-E60C-4F16-99D3-9C24E744FF90}" dt="2025-05-25T20:09:49.983" v="1332" actId="2711"/>
          <ac:spMkLst>
            <pc:docMk/>
            <pc:sldMk cId="1008615750" sldId="293"/>
            <ac:spMk id="7" creationId="{16AEC99C-6A99-5391-6AD4-BC7096EB06FD}"/>
          </ac:spMkLst>
        </pc:spChg>
        <pc:picChg chg="add mod">
          <ac:chgData name="Giacomo De Toni" userId="e6ace2866e317739" providerId="LiveId" clId="{7414448D-E60C-4F16-99D3-9C24E744FF90}" dt="2025-05-25T16:27:07.808" v="248"/>
          <ac:picMkLst>
            <pc:docMk/>
            <pc:sldMk cId="1008615750" sldId="293"/>
            <ac:picMk id="2" creationId="{DE6F9E24-2B4B-9B46-759B-0AAAC3261646}"/>
          </ac:picMkLst>
        </pc:picChg>
        <pc:picChg chg="del">
          <ac:chgData name="Giacomo De Toni" userId="e6ace2866e317739" providerId="LiveId" clId="{7414448D-E60C-4F16-99D3-9C24E744FF90}" dt="2025-05-25T16:29:20.244" v="283" actId="478"/>
          <ac:picMkLst>
            <pc:docMk/>
            <pc:sldMk cId="1008615750" sldId="293"/>
            <ac:picMk id="18" creationId="{3C55E2E2-1B87-753C-8715-E9310C3C5653}"/>
          </ac:picMkLst>
        </pc:picChg>
      </pc:sldChg>
      <pc:sldChg chg="addSp delSp modSp mod">
        <pc:chgData name="Giacomo De Toni" userId="e6ace2866e317739" providerId="LiveId" clId="{7414448D-E60C-4F16-99D3-9C24E744FF90}" dt="2025-05-25T20:34:12.760" v="1448" actId="404"/>
        <pc:sldMkLst>
          <pc:docMk/>
          <pc:sldMk cId="364856534" sldId="294"/>
        </pc:sldMkLst>
        <pc:spChg chg="mod">
          <ac:chgData name="Giacomo De Toni" userId="e6ace2866e317739" providerId="LiveId" clId="{7414448D-E60C-4F16-99D3-9C24E744FF90}" dt="2025-05-25T20:09:13.844" v="1323" actId="2711"/>
          <ac:spMkLst>
            <pc:docMk/>
            <pc:sldMk cId="364856534" sldId="294"/>
            <ac:spMk id="4" creationId="{A33FF632-C709-3571-0CFF-59D2B3C5D504}"/>
          </ac:spMkLst>
        </pc:spChg>
        <pc:spChg chg="mod">
          <ac:chgData name="Giacomo De Toni" userId="e6ace2866e317739" providerId="LiveId" clId="{7414448D-E60C-4F16-99D3-9C24E744FF90}" dt="2025-05-25T20:34:12.760" v="1448" actId="404"/>
          <ac:spMkLst>
            <pc:docMk/>
            <pc:sldMk cId="364856534" sldId="294"/>
            <ac:spMk id="17" creationId="{98A1B1EF-1284-976A-705A-1C596172E8A8}"/>
          </ac:spMkLst>
        </pc:spChg>
        <pc:picChg chg="add mod">
          <ac:chgData name="Giacomo De Toni" userId="e6ace2866e317739" providerId="LiveId" clId="{7414448D-E60C-4F16-99D3-9C24E744FF90}" dt="2025-05-25T16:29:11.902" v="278" actId="1076"/>
          <ac:picMkLst>
            <pc:docMk/>
            <pc:sldMk cId="364856534" sldId="294"/>
            <ac:picMk id="3" creationId="{A27023DB-8AA7-E2A5-19BA-1D4B8E2BA8DC}"/>
          </ac:picMkLst>
        </pc:picChg>
        <pc:picChg chg="del">
          <ac:chgData name="Giacomo De Toni" userId="e6ace2866e317739" providerId="LiveId" clId="{7414448D-E60C-4F16-99D3-9C24E744FF90}" dt="2025-05-25T16:29:12.589" v="279" actId="478"/>
          <ac:picMkLst>
            <pc:docMk/>
            <pc:sldMk cId="364856534" sldId="294"/>
            <ac:picMk id="18" creationId="{49CE97FF-1B82-A0FE-BBEE-5507A7205547}"/>
          </ac:picMkLst>
        </pc:picChg>
      </pc:sldChg>
      <pc:sldChg chg="addSp delSp modSp mod">
        <pc:chgData name="Giacomo De Toni" userId="e6ace2866e317739" providerId="LiveId" clId="{7414448D-E60C-4F16-99D3-9C24E744FF90}" dt="2025-05-25T20:34:08.816" v="1447" actId="404"/>
        <pc:sldMkLst>
          <pc:docMk/>
          <pc:sldMk cId="2182274725" sldId="295"/>
        </pc:sldMkLst>
        <pc:spChg chg="mod">
          <ac:chgData name="Giacomo De Toni" userId="e6ace2866e317739" providerId="LiveId" clId="{7414448D-E60C-4F16-99D3-9C24E744FF90}" dt="2025-05-25T20:09:54.404" v="1333" actId="2711"/>
          <ac:spMkLst>
            <pc:docMk/>
            <pc:sldMk cId="2182274725" sldId="295"/>
            <ac:spMk id="4" creationId="{80C9291F-F0A0-3D91-6DFC-D8F3A92AAD2A}"/>
          </ac:spMkLst>
        </pc:spChg>
        <pc:spChg chg="mod">
          <ac:chgData name="Giacomo De Toni" userId="e6ace2866e317739" providerId="LiveId" clId="{7414448D-E60C-4F16-99D3-9C24E744FF90}" dt="2025-05-25T20:34:08.816" v="1447" actId="404"/>
          <ac:spMkLst>
            <pc:docMk/>
            <pc:sldMk cId="2182274725" sldId="295"/>
            <ac:spMk id="17" creationId="{FB2C9895-87E5-A024-F5A4-A6D79688B45C}"/>
          </ac:spMkLst>
        </pc:spChg>
        <pc:picChg chg="add del mod">
          <ac:chgData name="Giacomo De Toni" userId="e6ace2866e317739" providerId="LiveId" clId="{7414448D-E60C-4F16-99D3-9C24E744FF90}" dt="2025-05-25T16:29:26.610" v="286" actId="478"/>
          <ac:picMkLst>
            <pc:docMk/>
            <pc:sldMk cId="2182274725" sldId="295"/>
            <ac:picMk id="2" creationId="{1D33F85F-069A-29EB-D830-035F6A5EB25D}"/>
          </ac:picMkLst>
        </pc:picChg>
        <pc:picChg chg="del">
          <ac:chgData name="Giacomo De Toni" userId="e6ace2866e317739" providerId="LiveId" clId="{7414448D-E60C-4F16-99D3-9C24E744FF90}" dt="2025-05-25T16:29:28.016" v="287" actId="478"/>
          <ac:picMkLst>
            <pc:docMk/>
            <pc:sldMk cId="2182274725" sldId="295"/>
            <ac:picMk id="18" creationId="{0C5C5C88-A9B5-92D0-4E68-88AB9BF5C99E}"/>
          </ac:picMkLst>
        </pc:picChg>
      </pc:sldChg>
      <pc:sldChg chg="addSp delSp modSp mod">
        <pc:chgData name="Giacomo De Toni" userId="e6ace2866e317739" providerId="LiveId" clId="{7414448D-E60C-4F16-99D3-9C24E744FF90}" dt="2025-05-25T20:08:44.222" v="1318" actId="2711"/>
        <pc:sldMkLst>
          <pc:docMk/>
          <pc:sldMk cId="823792472" sldId="296"/>
        </pc:sldMkLst>
        <pc:spChg chg="mod">
          <ac:chgData name="Giacomo De Toni" userId="e6ace2866e317739" providerId="LiveId" clId="{7414448D-E60C-4F16-99D3-9C24E744FF90}" dt="2025-05-25T20:08:35.815" v="1317" actId="2711"/>
          <ac:spMkLst>
            <pc:docMk/>
            <pc:sldMk cId="823792472" sldId="296"/>
            <ac:spMk id="4" creationId="{DF837363-CF5D-3D1B-69B5-3B92D553522B}"/>
          </ac:spMkLst>
        </pc:spChg>
        <pc:spChg chg="mod">
          <ac:chgData name="Giacomo De Toni" userId="e6ace2866e317739" providerId="LiveId" clId="{7414448D-E60C-4F16-99D3-9C24E744FF90}" dt="2025-05-25T20:08:44.222" v="1318" actId="2711"/>
          <ac:spMkLst>
            <pc:docMk/>
            <pc:sldMk cId="823792472" sldId="296"/>
            <ac:spMk id="7" creationId="{9B41AAD4-784A-1F2D-8936-65776486FBCA}"/>
          </ac:spMkLst>
        </pc:spChg>
        <pc:picChg chg="add mod">
          <ac:chgData name="Giacomo De Toni" userId="e6ace2866e317739" providerId="LiveId" clId="{7414448D-E60C-4F16-99D3-9C24E744FF90}" dt="2025-05-25T16:26:59.783" v="241"/>
          <ac:picMkLst>
            <pc:docMk/>
            <pc:sldMk cId="823792472" sldId="296"/>
            <ac:picMk id="2" creationId="{96E3ACA6-DC48-7DA0-25EB-9C5A79221F30}"/>
          </ac:picMkLst>
        </pc:picChg>
        <pc:picChg chg="del">
          <ac:chgData name="Giacomo De Toni" userId="e6ace2866e317739" providerId="LiveId" clId="{7414448D-E60C-4F16-99D3-9C24E744FF90}" dt="2025-05-25T16:29:03.985" v="276" actId="478"/>
          <ac:picMkLst>
            <pc:docMk/>
            <pc:sldMk cId="823792472" sldId="296"/>
            <ac:picMk id="18" creationId="{86392329-D1A8-5A7C-9BFA-9A2CE303906C}"/>
          </ac:picMkLst>
        </pc:picChg>
      </pc:sldChg>
      <pc:sldChg chg="addSp delSp modSp mod">
        <pc:chgData name="Giacomo De Toni" userId="e6ace2866e317739" providerId="LiveId" clId="{7414448D-E60C-4F16-99D3-9C24E744FF90}" dt="2025-05-25T20:34:20.815" v="1450" actId="404"/>
        <pc:sldMkLst>
          <pc:docMk/>
          <pc:sldMk cId="2599101359" sldId="297"/>
        </pc:sldMkLst>
        <pc:spChg chg="mod">
          <ac:chgData name="Giacomo De Toni" userId="e6ace2866e317739" providerId="LiveId" clId="{7414448D-E60C-4F16-99D3-9C24E744FF90}" dt="2025-05-25T20:07:29.442" v="1307" actId="2711"/>
          <ac:spMkLst>
            <pc:docMk/>
            <pc:sldMk cId="2599101359" sldId="297"/>
            <ac:spMk id="4" creationId="{3BE9716D-54A0-4410-B19D-A59CE1EC7FFB}"/>
          </ac:spMkLst>
        </pc:spChg>
        <pc:spChg chg="mod">
          <ac:chgData name="Giacomo De Toni" userId="e6ace2866e317739" providerId="LiveId" clId="{7414448D-E60C-4F16-99D3-9C24E744FF90}" dt="2025-05-25T20:34:20.815" v="1450" actId="404"/>
          <ac:spMkLst>
            <pc:docMk/>
            <pc:sldMk cId="2599101359" sldId="297"/>
            <ac:spMk id="17" creationId="{04D03345-67C5-6B85-D597-793FCB2284B4}"/>
          </ac:spMkLst>
        </pc:spChg>
        <pc:picChg chg="add mod">
          <ac:chgData name="Giacomo De Toni" userId="e6ace2866e317739" providerId="LiveId" clId="{7414448D-E60C-4F16-99D3-9C24E744FF90}" dt="2025-05-25T16:28:02.546" v="266" actId="1076"/>
          <ac:picMkLst>
            <pc:docMk/>
            <pc:sldMk cId="2599101359" sldId="297"/>
            <ac:picMk id="3" creationId="{F0D63A45-AF0F-1EC3-D9EF-86180423AE6D}"/>
          </ac:picMkLst>
        </pc:picChg>
        <pc:picChg chg="del">
          <ac:chgData name="Giacomo De Toni" userId="e6ace2866e317739" providerId="LiveId" clId="{7414448D-E60C-4F16-99D3-9C24E744FF90}" dt="2025-05-25T16:28:03.511" v="267" actId="478"/>
          <ac:picMkLst>
            <pc:docMk/>
            <pc:sldMk cId="2599101359" sldId="297"/>
            <ac:picMk id="18" creationId="{695CDE75-6C49-0CA7-6981-4AE00A923A31}"/>
          </ac:picMkLst>
        </pc:picChg>
      </pc:sldChg>
      <pc:sldChg chg="addSp delSp modSp mod">
        <pc:chgData name="Giacomo De Toni" userId="e6ace2866e317739" providerId="LiveId" clId="{7414448D-E60C-4F16-99D3-9C24E744FF90}" dt="2025-05-25T20:09:00.736" v="1320" actId="2711"/>
        <pc:sldMkLst>
          <pc:docMk/>
          <pc:sldMk cId="3524061933" sldId="298"/>
        </pc:sldMkLst>
        <pc:spChg chg="mod">
          <ac:chgData name="Giacomo De Toni" userId="e6ace2866e317739" providerId="LiveId" clId="{7414448D-E60C-4F16-99D3-9C24E744FF90}" dt="2025-05-25T20:08:53.813" v="1319" actId="2711"/>
          <ac:spMkLst>
            <pc:docMk/>
            <pc:sldMk cId="3524061933" sldId="298"/>
            <ac:spMk id="4" creationId="{7295D67C-1BFA-F51E-1F82-7456742E604E}"/>
          </ac:spMkLst>
        </pc:spChg>
        <pc:spChg chg="mod">
          <ac:chgData name="Giacomo De Toni" userId="e6ace2866e317739" providerId="LiveId" clId="{7414448D-E60C-4F16-99D3-9C24E744FF90}" dt="2025-05-25T20:09:00.736" v="1320" actId="2711"/>
          <ac:spMkLst>
            <pc:docMk/>
            <pc:sldMk cId="3524061933" sldId="298"/>
            <ac:spMk id="7" creationId="{05379517-CBF7-A1F4-BAE1-BF5B818B5D99}"/>
          </ac:spMkLst>
        </pc:spChg>
        <pc:picChg chg="add mod">
          <ac:chgData name="Giacomo De Toni" userId="e6ace2866e317739" providerId="LiveId" clId="{7414448D-E60C-4F16-99D3-9C24E744FF90}" dt="2025-05-25T16:27:00.718" v="242"/>
          <ac:picMkLst>
            <pc:docMk/>
            <pc:sldMk cId="3524061933" sldId="298"/>
            <ac:picMk id="2" creationId="{2726BA74-1312-4374-D222-E9E1DD01AB77}"/>
          </ac:picMkLst>
        </pc:picChg>
        <pc:picChg chg="del">
          <ac:chgData name="Giacomo De Toni" userId="e6ace2866e317739" providerId="LiveId" clId="{7414448D-E60C-4F16-99D3-9C24E744FF90}" dt="2025-05-25T16:29:02.408" v="275" actId="478"/>
          <ac:picMkLst>
            <pc:docMk/>
            <pc:sldMk cId="3524061933" sldId="298"/>
            <ac:picMk id="18" creationId="{90E2D795-773B-5D1A-3A0F-214AF591046A}"/>
          </ac:picMkLst>
        </pc:picChg>
      </pc:sldChg>
      <pc:sldChg chg="addSp delSp modSp mod">
        <pc:chgData name="Giacomo De Toni" userId="e6ace2866e317739" providerId="LiveId" clId="{7414448D-E60C-4F16-99D3-9C24E744FF90}" dt="2025-05-25T20:09:09.492" v="1322" actId="2711"/>
        <pc:sldMkLst>
          <pc:docMk/>
          <pc:sldMk cId="836247162" sldId="299"/>
        </pc:sldMkLst>
        <pc:spChg chg="mod">
          <ac:chgData name="Giacomo De Toni" userId="e6ace2866e317739" providerId="LiveId" clId="{7414448D-E60C-4F16-99D3-9C24E744FF90}" dt="2025-05-25T20:09:04.371" v="1321" actId="2711"/>
          <ac:spMkLst>
            <pc:docMk/>
            <pc:sldMk cId="836247162" sldId="299"/>
            <ac:spMk id="4" creationId="{96DE6355-5073-9AE7-1710-8EB85C57694B}"/>
          </ac:spMkLst>
        </pc:spChg>
        <pc:spChg chg="mod">
          <ac:chgData name="Giacomo De Toni" userId="e6ace2866e317739" providerId="LiveId" clId="{7414448D-E60C-4F16-99D3-9C24E744FF90}" dt="2025-05-25T20:09:09.492" v="1322" actId="2711"/>
          <ac:spMkLst>
            <pc:docMk/>
            <pc:sldMk cId="836247162" sldId="299"/>
            <ac:spMk id="7" creationId="{8A742E3A-3EAF-76DC-6E7F-D5B5F277F584}"/>
          </ac:spMkLst>
        </pc:spChg>
        <pc:picChg chg="add mod">
          <ac:chgData name="Giacomo De Toni" userId="e6ace2866e317739" providerId="LiveId" clId="{7414448D-E60C-4F16-99D3-9C24E744FF90}" dt="2025-05-25T16:27:01.996" v="243"/>
          <ac:picMkLst>
            <pc:docMk/>
            <pc:sldMk cId="836247162" sldId="299"/>
            <ac:picMk id="2" creationId="{83FE52B2-3ADF-F5AF-8856-609E71E7DCF0}"/>
          </ac:picMkLst>
        </pc:picChg>
        <pc:picChg chg="del">
          <ac:chgData name="Giacomo De Toni" userId="e6ace2866e317739" providerId="LiveId" clId="{7414448D-E60C-4F16-99D3-9C24E744FF90}" dt="2025-05-25T16:29:05.640" v="277" actId="478"/>
          <ac:picMkLst>
            <pc:docMk/>
            <pc:sldMk cId="836247162" sldId="299"/>
            <ac:picMk id="18" creationId="{763CA120-18AE-8B5E-5257-B31EC96759FF}"/>
          </ac:picMkLst>
        </pc:picChg>
      </pc:sldChg>
      <pc:sldChg chg="addSp delSp modSp mod">
        <pc:chgData name="Giacomo De Toni" userId="e6ace2866e317739" providerId="LiveId" clId="{7414448D-E60C-4F16-99D3-9C24E744FF90}" dt="2025-05-25T20:44:34.369" v="1765" actId="20577"/>
        <pc:sldMkLst>
          <pc:docMk/>
          <pc:sldMk cId="1269810297" sldId="300"/>
        </pc:sldMkLst>
        <pc:spChg chg="mod">
          <ac:chgData name="Giacomo De Toni" userId="e6ace2866e317739" providerId="LiveId" clId="{7414448D-E60C-4F16-99D3-9C24E744FF90}" dt="2025-05-25T20:10:45.532" v="1344" actId="2711"/>
          <ac:spMkLst>
            <pc:docMk/>
            <pc:sldMk cId="1269810297" sldId="300"/>
            <ac:spMk id="4" creationId="{2441720D-B9A9-61E7-9D37-503C937260AC}"/>
          </ac:spMkLst>
        </pc:spChg>
        <pc:spChg chg="mod">
          <ac:chgData name="Giacomo De Toni" userId="e6ace2866e317739" providerId="LiveId" clId="{7414448D-E60C-4F16-99D3-9C24E744FF90}" dt="2025-05-25T20:44:34.369" v="1765" actId="20577"/>
          <ac:spMkLst>
            <pc:docMk/>
            <pc:sldMk cId="1269810297" sldId="300"/>
            <ac:spMk id="7" creationId="{414B2317-BC6A-3CCD-88C4-663BCC15CC25}"/>
          </ac:spMkLst>
        </pc:spChg>
        <pc:picChg chg="add mod">
          <ac:chgData name="Giacomo De Toni" userId="e6ace2866e317739" providerId="LiveId" clId="{7414448D-E60C-4F16-99D3-9C24E744FF90}" dt="2025-05-25T16:27:11.283" v="251"/>
          <ac:picMkLst>
            <pc:docMk/>
            <pc:sldMk cId="1269810297" sldId="300"/>
            <ac:picMk id="6" creationId="{9DE1195C-F001-67D8-0E49-183104B17BB5}"/>
          </ac:picMkLst>
        </pc:picChg>
        <pc:picChg chg="del">
          <ac:chgData name="Giacomo De Toni" userId="e6ace2866e317739" providerId="LiveId" clId="{7414448D-E60C-4F16-99D3-9C24E744FF90}" dt="2025-05-25T16:29:32.351" v="289" actId="478"/>
          <ac:picMkLst>
            <pc:docMk/>
            <pc:sldMk cId="1269810297" sldId="300"/>
            <ac:picMk id="18" creationId="{E02F5C2A-5E6E-E97E-D7E5-2BD19C717E30}"/>
          </ac:picMkLst>
        </pc:picChg>
      </pc:sldChg>
      <pc:sldChg chg="addSp delSp modSp mod">
        <pc:chgData name="Giacomo De Toni" userId="e6ace2866e317739" providerId="LiveId" clId="{7414448D-E60C-4F16-99D3-9C24E744FF90}" dt="2025-05-25T20:10:36.516" v="1342" actId="2711"/>
        <pc:sldMkLst>
          <pc:docMk/>
          <pc:sldMk cId="3678378563" sldId="301"/>
        </pc:sldMkLst>
        <pc:spChg chg="mod">
          <ac:chgData name="Giacomo De Toni" userId="e6ace2866e317739" providerId="LiveId" clId="{7414448D-E60C-4F16-99D3-9C24E744FF90}" dt="2025-05-25T20:10:33.318" v="1341" actId="2711"/>
          <ac:spMkLst>
            <pc:docMk/>
            <pc:sldMk cId="3678378563" sldId="301"/>
            <ac:spMk id="4" creationId="{03B50902-3130-BD0D-6CCE-A3324E6875C7}"/>
          </ac:spMkLst>
        </pc:spChg>
        <pc:spChg chg="mod">
          <ac:chgData name="Giacomo De Toni" userId="e6ace2866e317739" providerId="LiveId" clId="{7414448D-E60C-4F16-99D3-9C24E744FF90}" dt="2025-05-25T20:10:36.516" v="1342" actId="2711"/>
          <ac:spMkLst>
            <pc:docMk/>
            <pc:sldMk cId="3678378563" sldId="301"/>
            <ac:spMk id="7" creationId="{39B01CDD-72EE-E5B1-3DCB-016C2E31C4D0}"/>
          </ac:spMkLst>
        </pc:spChg>
        <pc:picChg chg="add mod">
          <ac:chgData name="Giacomo De Toni" userId="e6ace2866e317739" providerId="LiveId" clId="{7414448D-E60C-4F16-99D3-9C24E744FF90}" dt="2025-05-25T16:27:10.186" v="250"/>
          <ac:picMkLst>
            <pc:docMk/>
            <pc:sldMk cId="3678378563" sldId="301"/>
            <ac:picMk id="6" creationId="{E370EDAE-EFA5-32F6-6670-82DF98A09EB3}"/>
          </ac:picMkLst>
        </pc:picChg>
        <pc:picChg chg="del">
          <ac:chgData name="Giacomo De Toni" userId="e6ace2866e317739" providerId="LiveId" clId="{7414448D-E60C-4F16-99D3-9C24E744FF90}" dt="2025-05-25T16:29:29.917" v="288" actId="478"/>
          <ac:picMkLst>
            <pc:docMk/>
            <pc:sldMk cId="3678378563" sldId="301"/>
            <ac:picMk id="18" creationId="{3FFD7370-F725-1E0C-33FC-60404AC90B46}"/>
          </ac:picMkLst>
        </pc:picChg>
      </pc:sldChg>
      <pc:sldChg chg="addSp delSp modSp mod ord">
        <pc:chgData name="Giacomo De Toni" userId="e6ace2866e317739" providerId="LiveId" clId="{7414448D-E60C-4F16-99D3-9C24E744FF90}" dt="2025-05-25T20:44:56.671" v="1771"/>
        <pc:sldMkLst>
          <pc:docMk/>
          <pc:sldMk cId="3105498901" sldId="302"/>
        </pc:sldMkLst>
        <pc:spChg chg="mod">
          <ac:chgData name="Giacomo De Toni" userId="e6ace2866e317739" providerId="LiveId" clId="{7414448D-E60C-4F16-99D3-9C24E744FF90}" dt="2025-05-25T20:10:52.242" v="1345" actId="2711"/>
          <ac:spMkLst>
            <pc:docMk/>
            <pc:sldMk cId="3105498901" sldId="302"/>
            <ac:spMk id="4" creationId="{8861CB68-4F45-DA51-A561-64E2401C0DAD}"/>
          </ac:spMkLst>
        </pc:spChg>
        <pc:spChg chg="mod">
          <ac:chgData name="Giacomo De Toni" userId="e6ace2866e317739" providerId="LiveId" clId="{7414448D-E60C-4F16-99D3-9C24E744FF90}" dt="2025-05-25T20:33:54.955" v="1445" actId="404"/>
          <ac:spMkLst>
            <pc:docMk/>
            <pc:sldMk cId="3105498901" sldId="302"/>
            <ac:spMk id="17" creationId="{FAA2674B-79F6-99E8-AB6F-FCEB27350B79}"/>
          </ac:spMkLst>
        </pc:spChg>
        <pc:picChg chg="add mod">
          <ac:chgData name="Giacomo De Toni" userId="e6ace2866e317739" providerId="LiveId" clId="{7414448D-E60C-4F16-99D3-9C24E744FF90}" dt="2025-05-25T16:29:42.059" v="290" actId="1076"/>
          <ac:picMkLst>
            <pc:docMk/>
            <pc:sldMk cId="3105498901" sldId="302"/>
            <ac:picMk id="2" creationId="{A529BA21-5BF9-FA2F-319F-89DD0A74B26D}"/>
          </ac:picMkLst>
        </pc:picChg>
        <pc:picChg chg="del">
          <ac:chgData name="Giacomo De Toni" userId="e6ace2866e317739" providerId="LiveId" clId="{7414448D-E60C-4F16-99D3-9C24E744FF90}" dt="2025-05-25T16:29:42.841" v="291" actId="478"/>
          <ac:picMkLst>
            <pc:docMk/>
            <pc:sldMk cId="3105498901" sldId="302"/>
            <ac:picMk id="18" creationId="{732F33E2-17D0-EF41-0052-64140143BFBF}"/>
          </ac:picMkLst>
        </pc:picChg>
      </pc:sldChg>
      <pc:sldChg chg="addSp delSp modSp mod ord">
        <pc:chgData name="Giacomo De Toni" userId="e6ace2866e317739" providerId="LiveId" clId="{7414448D-E60C-4F16-99D3-9C24E744FF90}" dt="2025-05-25T20:45:08.379" v="1775"/>
        <pc:sldMkLst>
          <pc:docMk/>
          <pc:sldMk cId="534192337" sldId="303"/>
        </pc:sldMkLst>
        <pc:spChg chg="mod">
          <ac:chgData name="Giacomo De Toni" userId="e6ace2866e317739" providerId="LiveId" clId="{7414448D-E60C-4F16-99D3-9C24E744FF90}" dt="2025-05-25T20:10:59.286" v="1347" actId="2711"/>
          <ac:spMkLst>
            <pc:docMk/>
            <pc:sldMk cId="534192337" sldId="303"/>
            <ac:spMk id="4" creationId="{52D13EC5-7CED-D5BC-A008-200AFF08EC14}"/>
          </ac:spMkLst>
        </pc:spChg>
        <pc:spChg chg="mod">
          <ac:chgData name="Giacomo De Toni" userId="e6ace2866e317739" providerId="LiveId" clId="{7414448D-E60C-4F16-99D3-9C24E744FF90}" dt="2025-05-25T20:34:04.271" v="1446" actId="404"/>
          <ac:spMkLst>
            <pc:docMk/>
            <pc:sldMk cId="534192337" sldId="303"/>
            <ac:spMk id="17" creationId="{F963C9DA-AC68-FAF8-D0C8-4449B906EA56}"/>
          </ac:spMkLst>
        </pc:spChg>
        <pc:picChg chg="add mod">
          <ac:chgData name="Giacomo De Toni" userId="e6ace2866e317739" providerId="LiveId" clId="{7414448D-E60C-4F16-99D3-9C24E744FF90}" dt="2025-05-25T16:30:27.604" v="303" actId="1076"/>
          <ac:picMkLst>
            <pc:docMk/>
            <pc:sldMk cId="534192337" sldId="303"/>
            <ac:picMk id="2" creationId="{81F5C126-BF45-2730-6CC9-7E111C9B5344}"/>
          </ac:picMkLst>
        </pc:picChg>
        <pc:picChg chg="del">
          <ac:chgData name="Giacomo De Toni" userId="e6ace2866e317739" providerId="LiveId" clId="{7414448D-E60C-4F16-99D3-9C24E744FF90}" dt="2025-05-25T16:30:18.759" v="302" actId="478"/>
          <ac:picMkLst>
            <pc:docMk/>
            <pc:sldMk cId="534192337" sldId="303"/>
            <ac:picMk id="18" creationId="{11CC5291-44EF-9B26-0A42-FD93ADF521B0}"/>
          </ac:picMkLst>
        </pc:picChg>
      </pc:sldChg>
      <pc:sldChg chg="add del">
        <pc:chgData name="Giacomo De Toni" userId="e6ace2866e317739" providerId="LiveId" clId="{7414448D-E60C-4F16-99D3-9C24E744FF90}" dt="2025-05-25T20:23:28.253" v="1370" actId="47"/>
        <pc:sldMkLst>
          <pc:docMk/>
          <pc:sldMk cId="1508388862" sldId="304"/>
        </pc:sldMkLst>
      </pc:sldChg>
      <pc:sldChg chg="modSp add mod">
        <pc:chgData name="Giacomo De Toni" userId="e6ace2866e317739" providerId="LiveId" clId="{7414448D-E60C-4F16-99D3-9C24E744FF90}" dt="2025-05-25T20:43:12.874" v="1764"/>
        <pc:sldMkLst>
          <pc:docMk/>
          <pc:sldMk cId="1667943774" sldId="304"/>
        </pc:sldMkLst>
        <pc:spChg chg="mod">
          <ac:chgData name="Giacomo De Toni" userId="e6ace2866e317739" providerId="LiveId" clId="{7414448D-E60C-4F16-99D3-9C24E744FF90}" dt="2025-05-25T20:25:31.708" v="1395" actId="20577"/>
          <ac:spMkLst>
            <pc:docMk/>
            <pc:sldMk cId="1667943774" sldId="304"/>
            <ac:spMk id="4" creationId="{3E6B74AF-2ACA-D0C6-6A10-493061B20A59}"/>
          </ac:spMkLst>
        </pc:spChg>
        <pc:spChg chg="mod">
          <ac:chgData name="Giacomo De Toni" userId="e6ace2866e317739" providerId="LiveId" clId="{7414448D-E60C-4F16-99D3-9C24E744FF90}" dt="2025-05-25T20:43:12.874" v="1764"/>
          <ac:spMkLst>
            <pc:docMk/>
            <pc:sldMk cId="1667943774" sldId="304"/>
            <ac:spMk id="7" creationId="{95E78A19-3C3E-BC1E-012C-8804A640B497}"/>
          </ac:spMkLst>
        </pc:spChg>
      </pc:sldChg>
      <pc:sldChg chg="modSp add mod">
        <pc:chgData name="Giacomo De Toni" userId="e6ace2866e317739" providerId="LiveId" clId="{7414448D-E60C-4F16-99D3-9C24E744FF90}" dt="2025-05-25T20:41:23.037" v="1653" actId="20577"/>
        <pc:sldMkLst>
          <pc:docMk/>
          <pc:sldMk cId="1422969176" sldId="305"/>
        </pc:sldMkLst>
        <pc:spChg chg="mod">
          <ac:chgData name="Giacomo De Toni" userId="e6ace2866e317739" providerId="LiveId" clId="{7414448D-E60C-4F16-99D3-9C24E744FF90}" dt="2025-05-25T20:25:40.735" v="1404" actId="20577"/>
          <ac:spMkLst>
            <pc:docMk/>
            <pc:sldMk cId="1422969176" sldId="305"/>
            <ac:spMk id="4" creationId="{95670AF1-DD5D-EE2F-0DB2-E30776DC5B51}"/>
          </ac:spMkLst>
        </pc:spChg>
        <pc:spChg chg="mod">
          <ac:chgData name="Giacomo De Toni" userId="e6ace2866e317739" providerId="LiveId" clId="{7414448D-E60C-4F16-99D3-9C24E744FF90}" dt="2025-05-25T20:41:23.037" v="1653" actId="20577"/>
          <ac:spMkLst>
            <pc:docMk/>
            <pc:sldMk cId="1422969176" sldId="305"/>
            <ac:spMk id="7" creationId="{761963AC-F9A4-860A-49D9-826393DD03F9}"/>
          </ac:spMkLst>
        </pc:spChg>
      </pc:sldChg>
      <pc:sldChg chg="add del">
        <pc:chgData name="Giacomo De Toni" userId="e6ace2866e317739" providerId="LiveId" clId="{7414448D-E60C-4F16-99D3-9C24E744FF90}" dt="2025-05-25T20:23:29.616" v="1371" actId="47"/>
        <pc:sldMkLst>
          <pc:docMk/>
          <pc:sldMk cId="3097792960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FD9E6-E79F-3A19-6B87-F43253B7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ECC449-CAD9-7CD2-A1D1-29DDC966F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6F8738-ED65-6029-41FB-9D983DE1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171677-EEE6-A7C0-921A-4EC0CBCB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6FD617-6700-2C68-849E-B4C3EA9F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60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27A45-25AE-8482-EC66-6E4BE990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4A0F6-AE5D-C98B-DCC3-C90BF8689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D58ED-787C-66FC-F306-E378C451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08DDB-524B-5091-A1DD-FEF80F70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6BEED2-5C15-CFC7-582D-FE8ED46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6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86852F3-6AB0-32E3-FD69-D2AE1F933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8C3048-8009-64AC-F311-9CA8EDA4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C4693-62C6-4480-7FAA-1922D9A1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8DF4CA-040C-4B05-D393-0234FF7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9E865E-A127-797B-57FE-1AE93DFF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9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06C63-EEEB-6568-B971-2EF3C953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9342C-4522-D29A-3F34-6D874F90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0020BD-E91A-6124-0AE4-D2440EE0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4AF517-1CEC-D1D8-CA17-58DBADC9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E587D-104F-9CE0-1EC9-8BFFBED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4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30E5A-A1A8-5FA7-8258-51B62BD9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0591EF-804C-1303-6C24-BC4E03E6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DCA407-00A8-3BB7-99C7-0341F25D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D2FF55-7B7C-E9C3-C909-0406995D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2F2E56-CE53-3A1A-1EB2-CFE62D20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3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2ED53-9227-2CF9-2F50-4D9FB729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9DC553-30C3-A6C1-C872-FB5E837F5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008499-62D4-6ADE-E451-CE98E0AB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E9A598-15CC-146B-E860-D8794ED0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08087F-B26C-9844-2EAE-7A50A1CA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69C42F-5544-4B39-8353-174BACD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3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A527-ADE9-05E0-0AC0-348B28C9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65D7F6-1302-D727-D97A-E746E201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01066A-35F6-74B2-3533-97AEE044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935464-EB95-50D3-0B59-427618DF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0A74F9-4A55-2A91-C10B-8740A7F20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C88B8E-CF4B-89B3-F5A8-05B2AA11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B9FB52-0441-7B06-6123-B8C072EA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6E3164-F47E-098A-7F0E-0207820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C79B7-3AC0-84AD-A8F3-1B3D2341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5C9018-1273-29AE-CEE0-045DC08D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04B67D-A0A9-3EA8-597A-5EA5E3A1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141F03-C725-15A1-AEE8-474491CF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52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98CEDB3-0D41-1895-03C5-AC4F663A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983EC2-5AFB-9129-DA60-C40E5560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90052D-DE04-DE97-D263-A6445E42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23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E993B9-CF18-2D7D-08B9-AA100FB9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DF6DF-CF5F-50AC-2B76-416A9A5A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2CDE6F-FDE5-7569-1365-9D8C52F7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08CFAE-A65F-E016-FC13-05BF7473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EC305D-62A3-1DFD-7E30-1515F79F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BCCB21-1A86-BEB9-53BC-CD466383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3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D3972-ACA6-128D-317C-A0FE4478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51FE6E-26DA-28E6-A073-4945C201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3F368F-65F7-BB7C-5ECA-256D1748E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1FA543-7F64-364A-CE13-B1AD17CC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9F1CDA-EA66-D21A-7B30-5C17F0E0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1ADE85-B2F0-E814-1CD1-E1E1A702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5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A64D52-686A-D04E-A275-11637495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A7E251-4DAA-434A-422E-871CAEA2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6ADC7A-F94A-940E-C83F-BA7123F87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155AF-8203-4E7A-8823-85863D4D5395}" type="datetimeFigureOut">
              <a:rPr lang="it-IT" smtClean="0"/>
              <a:t>25/05/2025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E9498-E5B3-D9DC-4FB9-D1C0ADCEF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15A1B-6116-2E6D-3BB8-687C3FD70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23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51.png"/><Relationship Id="rId7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44.svg"/><Relationship Id="rId4" Type="http://schemas.openxmlformats.org/officeDocument/2006/relationships/image" Target="../media/image52.sv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10" Type="http://schemas.openxmlformats.org/officeDocument/2006/relationships/image" Target="../media/image12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2.svg"/><Relationship Id="rId7" Type="http://schemas.openxmlformats.org/officeDocument/2006/relationships/image" Target="../media/image58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64.svg"/><Relationship Id="rId10" Type="http://schemas.openxmlformats.org/officeDocument/2006/relationships/image" Target="../media/image12.png"/><Relationship Id="rId4" Type="http://schemas.openxmlformats.org/officeDocument/2006/relationships/image" Target="../media/image63.png"/><Relationship Id="rId9" Type="http://schemas.openxmlformats.org/officeDocument/2006/relationships/image" Target="../media/image6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56.svg"/><Relationship Id="rId10" Type="http://schemas.openxmlformats.org/officeDocument/2006/relationships/image" Target="../media/image12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svg"/><Relationship Id="rId7" Type="http://schemas.openxmlformats.org/officeDocument/2006/relationships/image" Target="../media/image58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10" Type="http://schemas.openxmlformats.org/officeDocument/2006/relationships/image" Target="../media/image12.png"/><Relationship Id="rId4" Type="http://schemas.openxmlformats.org/officeDocument/2006/relationships/image" Target="../media/image55.png"/><Relationship Id="rId9" Type="http://schemas.openxmlformats.org/officeDocument/2006/relationships/image" Target="../media/image6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1.svg"/><Relationship Id="rId7" Type="http://schemas.openxmlformats.org/officeDocument/2006/relationships/image" Target="../media/image75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7.svg"/><Relationship Id="rId7" Type="http://schemas.openxmlformats.org/officeDocument/2006/relationships/image" Target="../media/image75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1.svg"/><Relationship Id="rId7" Type="http://schemas.openxmlformats.org/officeDocument/2006/relationships/image" Target="../media/image8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9.svg"/><Relationship Id="rId7" Type="http://schemas.openxmlformats.org/officeDocument/2006/relationships/image" Target="../media/image87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9.svg"/><Relationship Id="rId7" Type="http://schemas.openxmlformats.org/officeDocument/2006/relationships/image" Target="../media/image91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9.svg"/><Relationship Id="rId7" Type="http://schemas.openxmlformats.org/officeDocument/2006/relationships/image" Target="../media/image91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9.svg"/><Relationship Id="rId7" Type="http://schemas.openxmlformats.org/officeDocument/2006/relationships/image" Target="../media/image91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sv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5.svg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7.sv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16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" Type="http://schemas.openxmlformats.org/officeDocument/2006/relationships/image" Target="../media/image24.png"/><Relationship Id="rId7" Type="http://schemas.openxmlformats.org/officeDocument/2006/relationships/image" Target="../media/image15.pn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28.png"/><Relationship Id="rId5" Type="http://schemas.openxmlformats.org/officeDocument/2006/relationships/image" Target="../media/image17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19" Type="http://schemas.openxmlformats.org/officeDocument/2006/relationships/image" Target="../media/image36.svg"/><Relationship Id="rId4" Type="http://schemas.openxmlformats.org/officeDocument/2006/relationships/image" Target="../media/image25.svg"/><Relationship Id="rId9" Type="http://schemas.openxmlformats.org/officeDocument/2006/relationships/image" Target="../media/image19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37.png"/><Relationship Id="rId7" Type="http://schemas.openxmlformats.org/officeDocument/2006/relationships/image" Target="../media/image4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38.sv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B18862-7109-C164-57E3-BCA843625F59}"/>
              </a:ext>
            </a:extLst>
          </p:cNvPr>
          <p:cNvSpPr txBox="1"/>
          <p:nvPr/>
        </p:nvSpPr>
        <p:spPr>
          <a:xfrm>
            <a:off x="0" y="512500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G</a:t>
            </a:r>
            <a:r>
              <a:rPr lang="it-IT" sz="44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enerative </a:t>
            </a:r>
            <a:r>
              <a:rPr lang="it-IT" sz="48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</a:t>
            </a:r>
            <a:r>
              <a:rPr lang="it-IT" sz="44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udio via </a:t>
            </a:r>
            <a:r>
              <a:rPr lang="it-IT" sz="48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</a:t>
            </a:r>
            <a:r>
              <a:rPr lang="it-IT" sz="44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nteraction with </a:t>
            </a:r>
            <a:r>
              <a:rPr lang="it-IT" sz="48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</a:t>
            </a:r>
            <a:r>
              <a:rPr lang="it-IT" sz="44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mbient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6244EF-840F-FE94-4C04-6045BAC59EE8}"/>
              </a:ext>
            </a:extLst>
          </p:cNvPr>
          <p:cNvSpPr txBox="1"/>
          <p:nvPr/>
        </p:nvSpPr>
        <p:spPr>
          <a:xfrm>
            <a:off x="581024" y="6048737"/>
            <a:ext cx="110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CMLS </a:t>
            </a:r>
            <a:r>
              <a:rPr lang="it-IT" sz="2400" dirty="0" err="1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Final</a:t>
            </a:r>
            <a:r>
              <a:rPr lang="it-IT" sz="2400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 Project 2024/25</a:t>
            </a:r>
            <a:endParaRPr lang="it-IT" sz="2000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5C1F81-CE99-53A9-E70E-BBC67644B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3499" y="0"/>
            <a:ext cx="5125002" cy="512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81033-FBAA-77CC-4EF1-0444494D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3CE13F-1D8A-2F4C-20FA-E108CB1A9981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Data transmission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149FA84-5A68-93C7-8A57-2C3FCF21015F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Sensor and timing data are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formatted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and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transmitted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via Open Sound Control (OSC) over Wi-Fi to SuperCollider and Processing. </a:t>
            </a:r>
            <a:endParaRPr lang="it-IT" sz="2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06C70F-B4B4-F644-3D8B-54936D703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C61C5216-EEA1-3A55-5734-26F1CDD1A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2297" y="2405359"/>
            <a:ext cx="1800000" cy="1800000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0E29D79-9C7B-D387-FFDF-ED8A93958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9697" y="2405359"/>
            <a:ext cx="1800000" cy="1800000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E95545AE-9B37-7DA8-8594-590BB84E5329}"/>
              </a:ext>
            </a:extLst>
          </p:cNvPr>
          <p:cNvGrpSpPr/>
          <p:nvPr/>
        </p:nvGrpSpPr>
        <p:grpSpPr>
          <a:xfrm>
            <a:off x="5195997" y="2448031"/>
            <a:ext cx="1800000" cy="1800000"/>
            <a:chOff x="5195997" y="2448031"/>
            <a:chExt cx="1800000" cy="1800000"/>
          </a:xfrm>
          <a:solidFill>
            <a:srgbClr val="5BA191">
              <a:alpha val="60000"/>
            </a:srgbClr>
          </a:solidFill>
        </p:grpSpPr>
        <p:pic>
          <p:nvPicPr>
            <p:cNvPr id="8" name="Elemento grafico 7" descr="Sveglia con riempimento a tinta unita">
              <a:extLst>
                <a:ext uri="{FF2B5EF4-FFF2-40B4-BE49-F238E27FC236}">
                  <a16:creationId xmlns:a16="http://schemas.microsoft.com/office/drawing/2014/main" id="{994D4A52-8931-B3DD-6D4D-10313C68A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195997" y="2448031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 descr="Notazione musicale con riempimento a tinta unita">
              <a:extLst>
                <a:ext uri="{FF2B5EF4-FFF2-40B4-BE49-F238E27FC236}">
                  <a16:creationId xmlns:a16="http://schemas.microsoft.com/office/drawing/2014/main" id="{2DD9BB27-C17A-5136-0F20-7BFE38E4D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195997" y="2448031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601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05812-A351-35F9-3995-AE0048DD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arte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4EA0DF98-0BDF-1339-A709-B575BDB198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E9716D-54A0-4410-B19D-A59CE1EC7FFB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SuperCollider</a:t>
            </a:r>
            <a:endParaRPr lang="it-IT" sz="5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4D03345-67C5-6B85-D597-793FCB2284B4}"/>
              </a:ext>
            </a:extLst>
          </p:cNvPr>
          <p:cNvSpPr txBox="1"/>
          <p:nvPr/>
        </p:nvSpPr>
        <p:spPr>
          <a:xfrm>
            <a:off x="581022" y="3739897"/>
            <a:ext cx="110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Segoe UI Rounded"/>
              </a:rPr>
              <a:t>Sound generation</a:t>
            </a:r>
            <a:endParaRPr lang="it-IT" sz="2400" dirty="0">
              <a:solidFill>
                <a:srgbClr val="5BA191"/>
              </a:solidFill>
              <a:latin typeface="Segoe UI Rounded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D63A45-AF0F-1EC3-D9EF-86180423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0685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0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FF8017-3473-7BAA-BEB5-D1F59470D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88DF4E-140A-3E7D-A2E0-9936AB16ADC8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Variables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initialization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03B26A-4CEC-E98C-BB5A-0675715D9870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</a:rPr>
              <a:t>SuperCollider first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needs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to </a:t>
            </a:r>
            <a:r>
              <a:rPr lang="en-US" sz="2800" dirty="0">
                <a:solidFill>
                  <a:srgbClr val="1C656D"/>
                </a:solidFill>
                <a:latin typeface="Segoe UI Rounded"/>
              </a:rPr>
              <a:t>set the audio engine, the OSC ports, and the global parameters.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527FA2CD-8DAB-8DF1-3646-7C21F562DEA9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F9A7963D-FD26-B7D2-E6C1-0A30580D5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49059A05-87A6-A423-AF2B-587FE2C61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B735F676-BA2F-1458-DA3C-55BA59ABD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5" name="Elemento grafico 14">
              <a:extLst>
                <a:ext uri="{FF2B5EF4-FFF2-40B4-BE49-F238E27FC236}">
                  <a16:creationId xmlns:a16="http://schemas.microsoft.com/office/drawing/2014/main" id="{EAE1F056-5FE1-24EE-9434-D4E98401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2617F9BB-320A-6DD9-CCE3-41DF5ADDE3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0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671988-A1D1-968C-1131-957C3D52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C8C1A5-2F3D-2415-7D12-7F8464EE75A7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Data reception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E93463-8D61-1E20-4D9C-DF088FF57C2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</a:rPr>
              <a:t>In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order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to work,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it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en-US" sz="2800" dirty="0">
                <a:solidFill>
                  <a:srgbClr val="1C656D"/>
                </a:solidFill>
                <a:latin typeface="Segoe UI Rounded"/>
              </a:rPr>
              <a:t>listens for incoming values from Arduino.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It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en-US" sz="2800" dirty="0">
                <a:solidFill>
                  <a:srgbClr val="1C656D"/>
                </a:solidFill>
                <a:latin typeface="Segoe UI Rounded"/>
              </a:rPr>
              <a:t>continuously receives: temperature, humidity, light and timing cues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5D4BA82-C002-AB09-BEE4-E8EA249127EC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074C093F-B71F-9A34-8316-AA511614E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F2CC7B48-3888-8CC5-056E-B715C62C6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68859BEA-4DF6-350D-9DA9-1EB154542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25D714A5-27A2-24CD-020F-DD456C425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12C00AFD-3A42-191C-77A0-283CF413B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6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D13D8-E27E-197C-7810-8FEAC48E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EBE61A-E99E-FFB2-349F-C8EBB7E82553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Synth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definition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CB0C22-0074-A13C-FD91-0F16B4EA283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</a:rPr>
              <a:t>It defines a </a:t>
            </a:r>
            <a:r>
              <a:rPr lang="en-US" sz="2800" dirty="0" err="1">
                <a:solidFill>
                  <a:srgbClr val="1C656D"/>
                </a:solidFill>
                <a:latin typeface="Segoe UI Rounded"/>
              </a:rPr>
              <a:t>SynthDef</a:t>
            </a:r>
            <a:r>
              <a:rPr lang="en-US" sz="2800" dirty="0">
                <a:solidFill>
                  <a:srgbClr val="1C656D"/>
                </a:solidFill>
                <a:latin typeface="Segoe UI Rounded"/>
              </a:rPr>
              <a:t> that merges bass, chords, and melody each shaped by light, humidity, and temperature to form a living, ambient texture.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5DF3EDD-F944-9B4A-2E5B-F6CB8F99344F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CE0EC2EE-F1DA-114D-5A59-3CBB95A16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EA03B368-5A37-B85F-E4F7-57A3B88C8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A9F3B96-3F2E-0C3D-7EA7-B8E5E6882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34D21890-1A2E-D9D7-F0BA-5940F2ADB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95D9181B-383E-EDB1-17B3-1C032BEC2F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0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E2F6D5-5D46-F1F2-AA7C-F9A379889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1E97E6-10E7-CE32-8FB4-EAC40E9DB1C4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Alternative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execution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4CB615-3996-9F4D-50C1-15B5A74EF58D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</a:rPr>
              <a:t>GAIA can also run in a simulation mode: random data replaces real sensor input.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BB01B8E-6533-6ADF-B5CD-3E36A1964303}"/>
              </a:ext>
            </a:extLst>
          </p:cNvPr>
          <p:cNvGrpSpPr/>
          <p:nvPr/>
        </p:nvGrpSpPr>
        <p:grpSpPr>
          <a:xfrm>
            <a:off x="2411547" y="2405359"/>
            <a:ext cx="7368900" cy="1800000"/>
            <a:chOff x="2085762" y="2405359"/>
            <a:chExt cx="7368900" cy="1800000"/>
          </a:xfrm>
          <a:solidFill>
            <a:srgbClr val="5BA191">
              <a:alpha val="60000"/>
            </a:srgbClr>
          </a:solidFill>
        </p:grpSpPr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41291F0D-C7FF-C4B3-36B4-6D02273EB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5762" y="2405359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8DDB9A45-D1A1-5057-6493-B2BDC1480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2062" y="2405359"/>
              <a:ext cx="1800000" cy="1800000"/>
            </a:xfrm>
            <a:prstGeom prst="rect">
              <a:avLst/>
            </a:prstGeom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15D42F12-EE22-4B9B-B2F1-3FE6A96AB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98362" y="2405359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00FFC236-07DF-A454-7A28-2D5D0FD48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5466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DCE57C43-55CD-9558-98BE-FB6CC368C7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0EDB1-E9FC-FB1B-B3D6-72B4EB12A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C72F6-018E-E03C-AE8E-53300D8F931C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UGen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graphs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3" name="Immagine 2" descr="Immagine che contiene schermata, notte&#10;&#10;Il contenuto generato dall'IA potrebbe non essere corretto.">
            <a:extLst>
              <a:ext uri="{FF2B5EF4-FFF2-40B4-BE49-F238E27FC236}">
                <a16:creationId xmlns:a16="http://schemas.microsoft.com/office/drawing/2014/main" id="{B7477C3A-8F13-9FDC-FCB6-C7C14D20E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74935"/>
            <a:ext cx="12192000" cy="419307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090D870-B29B-014E-3603-C5FC516A8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9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54A8A7-7CD4-CD12-BC2F-DB4A444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Elementi grafici, Policromia, cerchio, grafica&#10;&#10;Il contenuto generato dall'IA potrebbe non essere corretto.">
            <a:extLst>
              <a:ext uri="{FF2B5EF4-FFF2-40B4-BE49-F238E27FC236}">
                <a16:creationId xmlns:a16="http://schemas.microsoft.com/office/drawing/2014/main" id="{856CD87C-356A-833B-9B23-59B3D6B9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3BCEB2-1E9C-E916-0D1A-BB52B157790D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Reaper</a:t>
            </a:r>
            <a:endParaRPr lang="it-IT" sz="5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13FA5ED-E599-22F8-385B-D9D8BFFD2C86}"/>
              </a:ext>
            </a:extLst>
          </p:cNvPr>
          <p:cNvSpPr txBox="1"/>
          <p:nvPr/>
        </p:nvSpPr>
        <p:spPr>
          <a:xfrm>
            <a:off x="581022" y="3739897"/>
            <a:ext cx="110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Segoe UI Rounded"/>
              </a:rPr>
              <a:t>DAW</a:t>
            </a:r>
            <a:endParaRPr lang="it-IT" sz="2400" dirty="0">
              <a:solidFill>
                <a:srgbClr val="5BA191"/>
              </a:solidFill>
              <a:latin typeface="Segoe UI Rounded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C8DC331-0A2D-5896-3639-DBA3700D8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7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585FD-3110-7A93-7949-7F4B1C94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837363-CF5D-3D1B-69B5-3B92D553522B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Input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signal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format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41AAD4-784A-1F2D-8936-65776486FBCA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</a:rPr>
              <a:t>Reaper receives three stereo audio signals from </a:t>
            </a:r>
            <a:r>
              <a:rPr lang="en-US" sz="2800" dirty="0" err="1">
                <a:solidFill>
                  <a:srgbClr val="1C656D"/>
                </a:solidFill>
                <a:latin typeface="Segoe UI Rounded"/>
              </a:rPr>
              <a:t>SuperCollider</a:t>
            </a:r>
            <a:r>
              <a:rPr lang="en-US" sz="2800" dirty="0">
                <a:solidFill>
                  <a:srgbClr val="1C656D"/>
                </a:solidFill>
                <a:latin typeface="Segoe UI Rounded"/>
              </a:rPr>
              <a:t>: bass, chords, and notes. Each is routed to a separate track for dedicated processing.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AF8DDF4-142B-B8AA-509C-2F82D5600809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A5097DCE-4877-BD4C-5AD1-624C9BA7736A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7" name="Elemento grafico 16">
                <a:extLst>
                  <a:ext uri="{FF2B5EF4-FFF2-40B4-BE49-F238E27FC236}">
                    <a16:creationId xmlns:a16="http://schemas.microsoft.com/office/drawing/2014/main" id="{B1D58A2F-0489-5224-52A4-9CCA70D48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9" name="Elemento grafico 18">
                <a:extLst>
                  <a:ext uri="{FF2B5EF4-FFF2-40B4-BE49-F238E27FC236}">
                    <a16:creationId xmlns:a16="http://schemas.microsoft.com/office/drawing/2014/main" id="{D87CA409-34E0-EF20-0AC4-6C300B19C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40FD3DF6-4ED1-8718-DD4E-AC51ECA24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96E3ACA6-DC48-7DA0-25EB-9C5A79221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9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8F8DC-E5DB-B21D-DBAC-5F3D39EA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95D67C-1BFA-F51E-1F82-7456742E604E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Plugin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execution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5379517-CBF7-A1F4-BAE1-BF5B818B5D9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</a:rPr>
              <a:t>Each JUCE plugin lets the user shape the sound with distortion, delay, and reverb, all adjustable in real time through a simple interface.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85800256-6EA3-AE90-20A3-FD5B406B8D76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B9ABD06E-6AE4-BB71-7318-D1E1FB0EF66C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9" name="Elemento grafico 18">
                <a:extLst>
                  <a:ext uri="{FF2B5EF4-FFF2-40B4-BE49-F238E27FC236}">
                    <a16:creationId xmlns:a16="http://schemas.microsoft.com/office/drawing/2014/main" id="{CB5F65A2-1D72-57B4-3D59-11562F53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20" name="Elemento grafico 19">
                <a:extLst>
                  <a:ext uri="{FF2B5EF4-FFF2-40B4-BE49-F238E27FC236}">
                    <a16:creationId xmlns:a16="http://schemas.microsoft.com/office/drawing/2014/main" id="{C75722CB-6D30-9A5E-3262-4FD7A0B8C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17" name="Elemento grafico 16">
              <a:extLst>
                <a:ext uri="{FF2B5EF4-FFF2-40B4-BE49-F238E27FC236}">
                  <a16:creationId xmlns:a16="http://schemas.microsoft.com/office/drawing/2014/main" id="{54D53106-7DAF-AD16-428F-6656FC21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2726BA74-1312-4374-D222-E9E1DD01A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0E5BB-5BDC-BF1C-EC2A-176107781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234310-DDE8-EF3C-6C2A-1917207A6A32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What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is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GAIA?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31C0245-BF0B-697C-ECD6-84F2290A347B}"/>
              </a:ext>
            </a:extLst>
          </p:cNvPr>
          <p:cNvGrpSpPr/>
          <p:nvPr/>
        </p:nvGrpSpPr>
        <p:grpSpPr>
          <a:xfrm>
            <a:off x="1483395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BEFEFFB5-F468-2946-C77F-D2F91C81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3A2CC81-ED43-3DF9-EC6F-FC502453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D215C153-D349-CB60-9933-19044D1FF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0BF85B32-0962-52B8-ADC5-78C7922A7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1864959C-05D8-C172-F572-B561A2E2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>
            <a:extLst>
              <a:ext uri="{FF2B5EF4-FFF2-40B4-BE49-F238E27FC236}">
                <a16:creationId xmlns:a16="http://schemas.microsoft.com/office/drawing/2014/main" id="{F78D43D7-F1D9-3364-AECE-A165CE23A4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561A78F-A03A-4C62-EC36-FCE3BB131DC1}"/>
              </a:ext>
            </a:extLst>
          </p:cNvPr>
          <p:cNvSpPr txBox="1"/>
          <p:nvPr/>
        </p:nvSpPr>
        <p:spPr>
          <a:xfrm>
            <a:off x="814240" y="4205359"/>
            <a:ext cx="10563514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GAIA (Generative Audio via Interaction with Ambient)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an ambient generative system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that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transforms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real-time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enviromental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conditions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and user interaction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into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immersive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audiovisual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experience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.</a:t>
            </a:r>
            <a:endParaRPr lang="it-IT" sz="2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6311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B4776-D4CF-E051-3C7A-AB7868E51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DE6355-5073-9AE7-1710-8EB85C57694B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Output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742E3A-3EAF-76DC-6E7F-D5B5F277F584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</a:rPr>
              <a:t>The three processed signals are mixed in Reaper’s master track.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DC30A1C-19E7-2CBC-AC95-406CEB9C78F1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267847" y="2405359"/>
            <a:chExt cx="5512600" cy="180000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C2C46DE9-0D5F-FA91-5C06-0FFE00C74DDB}"/>
                </a:ext>
              </a:extLst>
            </p:cNvPr>
            <p:cNvGrpSpPr/>
            <p:nvPr/>
          </p:nvGrpSpPr>
          <p:grpSpPr>
            <a:xfrm>
              <a:off x="4267847" y="2405359"/>
              <a:ext cx="3656300" cy="1800000"/>
              <a:chOff x="5123151" y="2405359"/>
              <a:chExt cx="36563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0" name="Elemento grafico 9">
                <a:extLst>
                  <a:ext uri="{FF2B5EF4-FFF2-40B4-BE49-F238E27FC236}">
                    <a16:creationId xmlns:a16="http://schemas.microsoft.com/office/drawing/2014/main" id="{B54F4CD0-A92D-1142-6256-FF91EFF41C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79451" y="2405359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11" name="Elemento grafico 10">
                <a:extLst>
                  <a:ext uri="{FF2B5EF4-FFF2-40B4-BE49-F238E27FC236}">
                    <a16:creationId xmlns:a16="http://schemas.microsoft.com/office/drawing/2014/main" id="{64A97F5B-05FB-95E2-E256-C8CD4E5B4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23151" y="2405359"/>
                <a:ext cx="1800000" cy="1800000"/>
              </a:xfrm>
              <a:prstGeom prst="rect">
                <a:avLst/>
              </a:prstGeom>
            </p:spPr>
          </p:pic>
        </p:grpSp>
        <p:pic>
          <p:nvPicPr>
            <p:cNvPr id="9" name="Elemento grafico 8">
              <a:extLst>
                <a:ext uri="{FF2B5EF4-FFF2-40B4-BE49-F238E27FC236}">
                  <a16:creationId xmlns:a16="http://schemas.microsoft.com/office/drawing/2014/main" id="{BFC9D88A-18F5-00EE-FE9A-31D288E09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04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83FE52B2-3ADF-F5AF-8856-609E71E7DC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47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4B17D-3314-6CCE-7803-2B465436A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Policromia, cerchi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17E0322F-C8E3-6D0D-482F-189C58647D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3FF632-C709-3571-0CFF-59D2B3C5D504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JUCE</a:t>
            </a:r>
            <a:endParaRPr lang="it-IT" sz="5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A1B1EF-1284-976A-705A-1C596172E8A8}"/>
              </a:ext>
            </a:extLst>
          </p:cNvPr>
          <p:cNvSpPr txBox="1"/>
          <p:nvPr/>
        </p:nvSpPr>
        <p:spPr>
          <a:xfrm>
            <a:off x="581022" y="3739897"/>
            <a:ext cx="110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Segoe UI Rounded"/>
              </a:rPr>
              <a:t>User interaction – </a:t>
            </a:r>
            <a:r>
              <a:rPr lang="it-IT" sz="2800" dirty="0" err="1">
                <a:solidFill>
                  <a:srgbClr val="5BA191"/>
                </a:solidFill>
                <a:latin typeface="Segoe UI Rounded"/>
              </a:rPr>
              <a:t>Signal</a:t>
            </a:r>
            <a:r>
              <a:rPr lang="it-IT" sz="2800" dirty="0">
                <a:solidFill>
                  <a:srgbClr val="5BA191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Segoe UI Rounded"/>
              </a:rPr>
              <a:t>manipulation</a:t>
            </a:r>
            <a:endParaRPr lang="it-IT" sz="2400" dirty="0">
              <a:solidFill>
                <a:srgbClr val="5BA191"/>
              </a:solidFill>
              <a:latin typeface="Segoe UI Rounded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27023DB-8AA7-E2A5-19BA-1D4B8E2BA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6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A9998-FE6E-9EA6-65BA-F1545227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6A1369-823D-BE41-601E-3081290D3623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Input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signal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reception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3002887-6734-77B6-CAC8-1BC8CCC666CC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</a:rPr>
              <a:t>The JUCE plugin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receives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the stereo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signal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AB2A309-9BB6-E4DD-B332-9E5541CDA5B9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186222" y="2405359"/>
            <a:chExt cx="55126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75A02973-1523-F98F-A5C7-7960A6456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8A8FC626-B3A7-1DF0-78E9-81359E18F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6" name="Elemento grafico 15">
              <a:extLst>
                <a:ext uri="{FF2B5EF4-FFF2-40B4-BE49-F238E27FC236}">
                  <a16:creationId xmlns:a16="http://schemas.microsoft.com/office/drawing/2014/main" id="{07D3BFD4-007F-3CF7-B846-6908881C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A70784BC-75AE-0456-E536-E8786297C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9C004-99CD-8780-5B66-BBF239EAE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2C8A7B-2FF6-DF54-736B-4217AE3D9AE8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User interaction via GUI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B760CD-D524-2C78-0C23-AF16C54222B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</a:rPr>
              <a:t>The user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interacts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with a GUI with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different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handles. </a:t>
            </a:r>
          </a:p>
          <a:p>
            <a:pPr algn="ctr"/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Each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of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them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allows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to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vary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a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parameter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of a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specific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effect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CA32D58-533D-6CB3-4BD2-D9FBD8C5FBDC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186222" y="2405359"/>
            <a:chExt cx="55126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CB6AB9E8-2F0F-EEFE-39BB-0E2C5584A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45A625E8-FE54-5947-88F1-EEA6B1A8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8A71BDD7-985C-2443-A96F-AD6F2174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BE99E527-13A1-CE5B-ED0E-6FFBBD6B2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7F6C6-1FF2-7521-55EC-A8C620F7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CA54A5-5115-7A84-72EE-D33517A42C3D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Signal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manipulation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: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Reverb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1738F1-AEC4-3EAF-EDFD-0B1F7AF091F7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</a:rPr>
              <a:t>Reverb is implemented with the integrated JUCE class. Users can control various parameters shaping how “distant” or “surrounding” the sound feels.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113E1A3-1A85-B1BE-CAFA-91F6495C538C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186222" y="2405359"/>
            <a:chExt cx="55126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DF6572B6-6BAE-2EF1-2A4D-8F11FE9FE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CC3A510B-0D54-3E81-27D0-217013090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E5099E98-1D3A-112E-792F-69FE2FE37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E19882DE-669B-C189-BD99-6ED54F9C05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92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84AE43-1F59-235C-B97F-DBCA340E8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6B74AF-2ACA-D0C6-6A10-493061B20A59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Signal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manipulation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: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Distortion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E78A19-3C3E-BC1E-012C-8804A640B497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</a:rPr>
              <a:t>Distortion multiplies and clips the signal, adding harmonic richness and texture. A drive control sets the saturation, with a dry/wet blend to keep it smooth or aggressive.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B8879B0-5D34-8EA1-B2F7-26F63B5B34CB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186222" y="2405359"/>
            <a:chExt cx="55126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3788B2DB-F614-C224-8C7A-324CF8219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26AA1903-F019-9BFA-FC14-9046A0637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EA5C8086-772E-CBEA-2C45-B695CCF0F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15A32B63-CE97-58EC-1874-57293A012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43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29DF55-CDC6-8CD0-5743-3A8EB0A86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670AF1-DD5D-EE2F-0DB2-E30776DC5B51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Signal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manipulation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: Delay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1963AC-F9A4-860A-49D9-826393DD03F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</a:rPr>
              <a:t>The delay effect creates echo-like repetitions, adding rhythm and depth to the sound. Users can adjust the delay time and balance between original and repeated signals.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961934D-00C5-EE66-F569-06793DFB1B4E}"/>
              </a:ext>
            </a:extLst>
          </p:cNvPr>
          <p:cNvGrpSpPr/>
          <p:nvPr/>
        </p:nvGrpSpPr>
        <p:grpSpPr>
          <a:xfrm>
            <a:off x="3339697" y="2405359"/>
            <a:ext cx="5512600" cy="1800000"/>
            <a:chOff x="4186222" y="2405359"/>
            <a:chExt cx="5512600" cy="1800000"/>
          </a:xfrm>
          <a:solidFill>
            <a:srgbClr val="5BA191">
              <a:alpha val="60000"/>
            </a:srgbClr>
          </a:solidFill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01C918B0-918E-EF00-81E4-CA368CAD7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6222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D01A041C-1FC1-3609-9EA5-867CB2A3B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522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1C507B1D-6084-F1F2-9458-CA428B81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8822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66E0E876-A455-C6EA-C0AC-9AA25A72BE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69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53228-289C-7AC6-7E8B-9B1986C86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4142B6C3-50F6-BD54-AB31-D5253EBA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5997" y="729000"/>
            <a:ext cx="5400000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C9291F-F0A0-3D91-6DFC-D8F3A92AAD2A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Processing</a:t>
            </a:r>
            <a:endParaRPr lang="it-IT" sz="5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2C9895-87E5-A024-F5A4-A6D79688B45C}"/>
              </a:ext>
            </a:extLst>
          </p:cNvPr>
          <p:cNvSpPr txBox="1"/>
          <p:nvPr/>
        </p:nvSpPr>
        <p:spPr>
          <a:xfrm>
            <a:off x="581022" y="3739897"/>
            <a:ext cx="110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Segoe UI Rounded"/>
              </a:rPr>
              <a:t>Visual generation</a:t>
            </a:r>
            <a:endParaRPr lang="it-IT" sz="2400" dirty="0">
              <a:solidFill>
                <a:srgbClr val="5BA191"/>
              </a:solidFill>
              <a:latin typeface="Segoe UI Rounded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D33F85F-069A-29EB-D830-035F6A5EB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7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9F165-41D8-0EE6-AF6E-A2E98274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B50902-3130-BD0D-6CCE-A3324E6875C7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OSC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receiver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B01CDD-72EE-E5B1-3DCB-016C2E31C4D0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As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Supercollider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also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Processing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</a:rPr>
              <a:t>receives</a:t>
            </a:r>
            <a:r>
              <a:rPr lang="it-IT" sz="2800" dirty="0">
                <a:solidFill>
                  <a:srgbClr val="1C656D"/>
                </a:solidFill>
                <a:latin typeface="Segoe UI Rounded"/>
              </a:rPr>
              <a:t> real-time data from Arduino via OSC.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13876A2-C387-DC3E-A113-5CD244BDC82A}"/>
              </a:ext>
            </a:extLst>
          </p:cNvPr>
          <p:cNvGrpSpPr/>
          <p:nvPr/>
        </p:nvGrpSpPr>
        <p:grpSpPr>
          <a:xfrm>
            <a:off x="4267847" y="2405359"/>
            <a:ext cx="3656300" cy="1800000"/>
            <a:chOff x="4197947" y="2405359"/>
            <a:chExt cx="3656300" cy="18000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EE64C6E9-89C3-1A61-D1E4-47DA86E6B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97947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9339C669-FF41-C704-AB55-AA82F1F8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42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E370EDAE-EFA5-32F6-6670-82DF98A09E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78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58782-67F4-56DA-9444-FD2982501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41720D-B9A9-61E7-9D37-503C937260AC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Particle</a:t>
            </a:r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system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14B2317-BC6A-3CCD-88C4-663BCC15CC25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</a:rPr>
              <a:t>The particle system translates sensor values into motion and color. Light affects hue, humidity controls density, and temperature influences movement and speed.</a:t>
            </a:r>
            <a:endParaRPr lang="it-IT" sz="2400" dirty="0">
              <a:solidFill>
                <a:srgbClr val="1C656D"/>
              </a:solidFill>
              <a:latin typeface="Segoe UI Rounded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7BDEEBB-6A94-5497-D54D-C717E834A3BC}"/>
              </a:ext>
            </a:extLst>
          </p:cNvPr>
          <p:cNvGrpSpPr/>
          <p:nvPr/>
        </p:nvGrpSpPr>
        <p:grpSpPr>
          <a:xfrm>
            <a:off x="4267847" y="2405359"/>
            <a:ext cx="3656300" cy="1800000"/>
            <a:chOff x="4197947" y="2405359"/>
            <a:chExt cx="3656300" cy="18000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22EBBA78-D86D-E08D-C656-D0C27202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97947" y="2405359"/>
              <a:ext cx="1800000" cy="18000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6AC311DE-D95D-C0BC-9FED-A1DA6F61A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4247" y="2405359"/>
              <a:ext cx="1800000" cy="1800000"/>
            </a:xfrm>
            <a:prstGeom prst="rect">
              <a:avLst/>
            </a:prstGeom>
          </p:spPr>
        </p:pic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9DE1195C-F001-67D8-0E49-183104B17B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1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2B93D-F470-8299-D113-BB72B5254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EA35C0-1A14-010C-290A-6DAC3FAD5EF1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D62128F6-DA3C-F20F-9FBE-5CDFF7A29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8600" y="2405359"/>
            <a:ext cx="1800000" cy="180000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C3EFDAD-78DF-7006-1E72-819E08D92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3396" y="2405359"/>
            <a:ext cx="1800000" cy="1800000"/>
          </a:xfrm>
          <a:prstGeom prst="rect">
            <a:avLst/>
          </a:pr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857C3DC5-32B7-5725-2AAF-DB68FD8AC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39697" y="2405359"/>
            <a:ext cx="1800000" cy="1800000"/>
          </a:xfrm>
          <a:prstGeom prst="rect">
            <a:avLst/>
          </a:pr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5853C116-9374-72C5-21E3-9D0DC31C00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5998" y="2405359"/>
            <a:ext cx="1800000" cy="1800000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41322AE-D8A0-421D-8995-11FF3C4600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52299" y="2405359"/>
            <a:ext cx="1800000" cy="18000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7178B1-9F14-CEBB-0F1A-72D642CD650C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It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captures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ambient data – temperature, light and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humidity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–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using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Arduino-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based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sensors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59479D5-33D1-7EB1-7357-C9BA9CD317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10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57A3FB-B465-FF6A-CE65-C4EC626C0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61CB68-4F45-DA51-A561-64E2401C0DAD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Thanks for </a:t>
            </a:r>
            <a:r>
              <a:rPr lang="it-IT" sz="60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your</a:t>
            </a:r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60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attention</a:t>
            </a:r>
            <a:endParaRPr lang="it-IT" sz="6000" b="1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AA2674B-79F6-99E8-AB6F-FCEB27350B79}"/>
              </a:ext>
            </a:extLst>
          </p:cNvPr>
          <p:cNvSpPr txBox="1"/>
          <p:nvPr/>
        </p:nvSpPr>
        <p:spPr>
          <a:xfrm>
            <a:off x="581022" y="3739897"/>
            <a:ext cx="110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Segoe UI Rounded"/>
              </a:rPr>
              <a:t>Andrea Crisafulli, Giacomo De Toni, Filippo Longhi, Marco Porcella </a:t>
            </a:r>
            <a:endParaRPr lang="it-IT" sz="2400" dirty="0">
              <a:solidFill>
                <a:srgbClr val="5BA191"/>
              </a:solidFill>
              <a:latin typeface="Segoe UI Rounded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529BA21-5BF9-FA2F-319F-89DD0A74B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8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98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8FB37-85F1-9EC9-C55D-F6415972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1020E1E6-6023-5733-A527-32412C9C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2226010"/>
            <a:ext cx="5400000" cy="271687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D13EC5-7CED-D5BC-A008-200AFF08EC14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Live Demo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63C9DA-AC68-FAF8-D0C8-4449B906EA56}"/>
              </a:ext>
            </a:extLst>
          </p:cNvPr>
          <p:cNvSpPr txBox="1"/>
          <p:nvPr/>
        </p:nvSpPr>
        <p:spPr>
          <a:xfrm>
            <a:off x="581022" y="3739897"/>
            <a:ext cx="110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rgbClr val="5BA191"/>
                </a:solidFill>
                <a:latin typeface="Segoe UI Rounded"/>
              </a:rPr>
              <a:t>Let’s</a:t>
            </a:r>
            <a:r>
              <a:rPr lang="it-IT" sz="2800" dirty="0">
                <a:solidFill>
                  <a:srgbClr val="5BA191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Segoe UI Rounded"/>
              </a:rPr>
              <a:t>hope</a:t>
            </a:r>
            <a:r>
              <a:rPr lang="it-IT" sz="2800" dirty="0">
                <a:solidFill>
                  <a:srgbClr val="5BA191"/>
                </a:solidFill>
                <a:latin typeface="Segoe UI Rounded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Segoe UI Rounded"/>
              </a:rPr>
              <a:t>everything</a:t>
            </a:r>
            <a:r>
              <a:rPr lang="it-IT" sz="2800" dirty="0">
                <a:solidFill>
                  <a:srgbClr val="5BA191"/>
                </a:solidFill>
                <a:latin typeface="Segoe UI Rounded"/>
              </a:rPr>
              <a:t> works</a:t>
            </a:r>
            <a:endParaRPr lang="it-IT" sz="2400" dirty="0">
              <a:solidFill>
                <a:srgbClr val="5BA191"/>
              </a:solidFill>
              <a:latin typeface="Segoe UI Rounded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1F5C126-BF45-2730-6CC9-7E111C9B5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7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D0BDC-17BA-B3C5-52A8-3B7915CC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5D95E-0B1D-2416-FCF1-1C896A68723D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2AC607F-26E2-6F13-6B60-EE46790CCC80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5519D4C2-E5BD-8126-BFDD-F65AD79D8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F456B4C-0E34-C74F-53DB-D43B88CF9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02A30259-02F4-5BCC-334E-216A7AC2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18AFCAC-834A-62A6-0D7D-85D7727BF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F2544FC0-3B31-F41E-EA62-E6521D28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177EF98-CE9F-0DB7-3FA7-A556E9F6BEA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It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converts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them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with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algorithmic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composition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to produce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evolving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, meditative ambient music,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visually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enhanced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by a responsive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particle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system.</a:t>
            </a:r>
            <a:endParaRPr lang="it-IT" sz="2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EC9F7B5-A0A2-93AC-549F-4A426BFB77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1C660-091B-0079-80B3-B2D041568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5CC503-2373-5AA8-C534-A777DE7AF707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Projectual</a:t>
            </a:r>
            <a:r>
              <a:rPr lang="it-IT" sz="44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44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philosophy</a:t>
            </a:r>
            <a:endParaRPr lang="it-IT" sz="40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3AC417D-5460-5CD5-6087-13356FC9FE9B}"/>
              </a:ext>
            </a:extLst>
          </p:cNvPr>
          <p:cNvSpPr/>
          <p:nvPr/>
        </p:nvSpPr>
        <p:spPr>
          <a:xfrm>
            <a:off x="484632" y="1717863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‘’Wow, se metto la mano sul sensore le palline cambiano.’’</a:t>
            </a:r>
          </a:p>
          <a:p>
            <a:pPr algn="ctr"/>
            <a:r>
              <a:rPr lang="en-US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– Andrea Crisafulli, has problems keeping up his focus. –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‘’Ho provato con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VCable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, Jack 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ReaRouter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, ma non funziona niente.’’</a:t>
            </a:r>
            <a:endParaRPr lang="it-IT" sz="2800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  <a:p>
            <a:pPr algn="ctr"/>
            <a:r>
              <a:rPr lang="en-US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– Giacomo De Toni, lost his faith in audio </a:t>
            </a:r>
            <a:r>
              <a:rPr lang="en-US" dirty="0" err="1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softwares</a:t>
            </a:r>
            <a:r>
              <a:rPr lang="en-US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. –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‘’Ma non possiamo mandare tutto tramite OSC?’’</a:t>
            </a:r>
          </a:p>
          <a:p>
            <a:pPr algn="ctr"/>
            <a:r>
              <a:rPr lang="en-US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– Filippo Longhi, still does not know how OSC works. –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‘’Ragazzi, ho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fixato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e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pushato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tutto JUCE.’’</a:t>
            </a:r>
          </a:p>
          <a:p>
            <a:pPr algn="ctr"/>
            <a:r>
              <a:rPr lang="en-US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– Marco Porcella, he didn’t fix anything. –</a:t>
            </a:r>
            <a:endParaRPr lang="it-IT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3D93875-D876-A4FB-0A4B-4E0B84CA3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5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714C9-1529-5E76-E53D-5B8C4CBD6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CA8BF3-1768-90BD-F978-F179A0656219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Workflow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20" name="Immagine 19" descr="Immagine che contiene arte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A8DDE443-F491-751C-159B-132349A03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81" y="2154540"/>
            <a:ext cx="1440000" cy="1440000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EB9EEFB-68E6-0139-61CC-67FAFD349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7015" y="2154540"/>
            <a:ext cx="1440000" cy="1440000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E5A54B7A-85D2-468C-AC9F-47CF2C4FFD4A}"/>
              </a:ext>
            </a:extLst>
          </p:cNvPr>
          <p:cNvGrpSpPr/>
          <p:nvPr/>
        </p:nvGrpSpPr>
        <p:grpSpPr>
          <a:xfrm>
            <a:off x="4773549" y="1232019"/>
            <a:ext cx="2644898" cy="2542521"/>
            <a:chOff x="4773548" y="1320980"/>
            <a:chExt cx="2644898" cy="2542521"/>
          </a:xfrm>
        </p:grpSpPr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98813454-10F0-C411-4712-553C5F5FB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17540" y="1320980"/>
              <a:ext cx="556916" cy="556916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04B76A80-942B-60B9-47B4-8F2796065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00609" y="1320980"/>
              <a:ext cx="556916" cy="556916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5F0C7969-00B5-6630-E0BE-A0AB9EE6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34471" y="1320980"/>
              <a:ext cx="556916" cy="556916"/>
            </a:xfrm>
            <a:prstGeom prst="rect">
              <a:avLst/>
            </a:prstGeom>
          </p:spPr>
        </p:pic>
        <p:sp>
          <p:nvSpPr>
            <p:cNvPr id="8" name="Parentesi graffa chiusa 7">
              <a:extLst>
                <a:ext uri="{FF2B5EF4-FFF2-40B4-BE49-F238E27FC236}">
                  <a16:creationId xmlns:a16="http://schemas.microsoft.com/office/drawing/2014/main" id="{E23308D2-D28C-F960-5BA3-F5401F8DC620}"/>
                </a:ext>
              </a:extLst>
            </p:cNvPr>
            <p:cNvSpPr/>
            <p:nvPr/>
          </p:nvSpPr>
          <p:spPr>
            <a:xfrm rot="5400000">
              <a:off x="5946048" y="718162"/>
              <a:ext cx="299899" cy="2390778"/>
            </a:xfrm>
            <a:prstGeom prst="rightBrace">
              <a:avLst/>
            </a:prstGeom>
            <a:ln>
              <a:solidFill>
                <a:srgbClr val="1C656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" name="Immagine 23" descr="Immagine che contiene Carattere, Elementi grafici, testo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A5D3DE5B-9EC3-2C3F-328C-BAB10E57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548" y="2063501"/>
              <a:ext cx="2644898" cy="1800000"/>
            </a:xfrm>
            <a:prstGeom prst="rect">
              <a:avLst/>
            </a:prstGeom>
          </p:spPr>
        </p:pic>
      </p:grp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325CE94-8C3D-05BF-A38E-1318301927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98623" y="4424460"/>
            <a:ext cx="558000" cy="558000"/>
          </a:xfrm>
          <a:prstGeom prst="rect">
            <a:avLst/>
          </a:prstGeom>
        </p:spPr>
      </p:pic>
      <p:grpSp>
        <p:nvGrpSpPr>
          <p:cNvPr id="61" name="Gruppo 60">
            <a:extLst>
              <a:ext uri="{FF2B5EF4-FFF2-40B4-BE49-F238E27FC236}">
                <a16:creationId xmlns:a16="http://schemas.microsoft.com/office/drawing/2014/main" id="{604D6E2F-4EA7-2369-1191-2362357B93AC}"/>
              </a:ext>
            </a:extLst>
          </p:cNvPr>
          <p:cNvGrpSpPr/>
          <p:nvPr/>
        </p:nvGrpSpPr>
        <p:grpSpPr>
          <a:xfrm>
            <a:off x="600117" y="3983460"/>
            <a:ext cx="3809728" cy="1440000"/>
            <a:chOff x="571500" y="4187189"/>
            <a:chExt cx="3809728" cy="1440000"/>
          </a:xfrm>
        </p:grpSpPr>
        <p:pic>
          <p:nvPicPr>
            <p:cNvPr id="17" name="Immagine 16" descr="Immagine che contiene Policromia, cerchio, Elementi grafici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CBF0DFF3-A12C-F623-A58B-ED2F85AEA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4187189"/>
              <a:ext cx="1440000" cy="1440000"/>
            </a:xfrm>
            <a:prstGeom prst="rect">
              <a:avLst/>
            </a:prstGeom>
          </p:spPr>
        </p:pic>
        <p:pic>
          <p:nvPicPr>
            <p:cNvPr id="26" name="Immagine 25" descr="Immagine che contiene Elementi grafici, Policromia, cerchio, grafica&#10;&#10;Il contenuto generato dall'IA potrebbe non essere corretto.">
              <a:extLst>
                <a:ext uri="{FF2B5EF4-FFF2-40B4-BE49-F238E27FC236}">
                  <a16:creationId xmlns:a16="http://schemas.microsoft.com/office/drawing/2014/main" id="{75EA921E-D8AE-B011-B128-9117D06B6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228" y="4187189"/>
              <a:ext cx="1440000" cy="1440000"/>
            </a:xfrm>
            <a:prstGeom prst="rect">
              <a:avLst/>
            </a:prstGeom>
          </p:spPr>
        </p:pic>
      </p:grp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A481FEB4-A6D0-2160-72E6-631E2B263624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flipH="1">
            <a:off x="3224981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BAF17459-79A8-D367-F3B1-DEBCD91C8F2A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7418447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CA9F9B3D-D811-AC8C-2016-703DE76F6853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 rot="16200000" flipH="1">
            <a:off x="2902953" y="3196568"/>
            <a:ext cx="388920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08BCDCBB-93A9-4028-E821-176A1EB31B47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>
            <a:off x="2040117" y="4703460"/>
            <a:ext cx="929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5F0CB44-87D1-F7EA-3DFB-462E9D172D18}"/>
              </a:ext>
            </a:extLst>
          </p:cNvPr>
          <p:cNvCxnSpPr>
            <a:endCxn id="26" idx="3"/>
          </p:cNvCxnSpPr>
          <p:nvPr/>
        </p:nvCxnSpPr>
        <p:spPr>
          <a:xfrm flipH="1">
            <a:off x="4409845" y="4703460"/>
            <a:ext cx="288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Elemento grafico 70">
            <a:extLst>
              <a:ext uri="{FF2B5EF4-FFF2-40B4-BE49-F238E27FC236}">
                <a16:creationId xmlns:a16="http://schemas.microsoft.com/office/drawing/2014/main" id="{7621EC2B-BF9D-6FF1-E5D7-74B54AC8A6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408019" y="5722356"/>
            <a:ext cx="558000" cy="558000"/>
          </a:xfrm>
          <a:prstGeom prst="rect">
            <a:avLst/>
          </a:prstGeom>
        </p:spPr>
      </p:pic>
      <p:pic>
        <p:nvPicPr>
          <p:cNvPr id="73" name="Elemento grafico 72">
            <a:extLst>
              <a:ext uri="{FF2B5EF4-FFF2-40B4-BE49-F238E27FC236}">
                <a16:creationId xmlns:a16="http://schemas.microsoft.com/office/drawing/2014/main" id="{9682A241-F53A-461C-F4EF-E80F2E75FA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25981" y="5722356"/>
            <a:ext cx="558000" cy="558000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04CE735-FC20-8A1D-5CEB-0DE0BCB74106}"/>
              </a:ext>
            </a:extLst>
          </p:cNvPr>
          <p:cNvSpPr txBox="1"/>
          <p:nvPr/>
        </p:nvSpPr>
        <p:spPr>
          <a:xfrm>
            <a:off x="3553425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OSC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BBEA883-C7F0-2DCC-8F8C-88EED8D61C64}"/>
              </a:ext>
            </a:extLst>
          </p:cNvPr>
          <p:cNvSpPr txBox="1"/>
          <p:nvPr/>
        </p:nvSpPr>
        <p:spPr>
          <a:xfrm>
            <a:off x="7746891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OSC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CA492086-6CE0-82DE-0A21-BE0336FD1854}"/>
              </a:ext>
            </a:extLst>
          </p:cNvPr>
          <p:cNvCxnSpPr>
            <a:stCxn id="26" idx="2"/>
            <a:endCxn id="73" idx="0"/>
          </p:cNvCxnSpPr>
          <p:nvPr/>
        </p:nvCxnSpPr>
        <p:spPr>
          <a:xfrm rot="5400000">
            <a:off x="2947965" y="4980476"/>
            <a:ext cx="298896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958837B-01D1-B71B-291A-592537E5971F}"/>
              </a:ext>
            </a:extLst>
          </p:cNvPr>
          <p:cNvCxnSpPr>
            <a:endCxn id="71" idx="0"/>
          </p:cNvCxnSpPr>
          <p:nvPr/>
        </p:nvCxnSpPr>
        <p:spPr>
          <a:xfrm>
            <a:off x="9687015" y="3594539"/>
            <a:ext cx="4" cy="2127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46455821-FBE6-178E-AD10-15F56BE140A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4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106BC-99EF-061D-738D-BC24AA01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Carattere, Elementi grafici, testo, simbolo&#10;&#10;Il contenuto generato dall'IA potrebbe non essere corretto.">
            <a:extLst>
              <a:ext uri="{FF2B5EF4-FFF2-40B4-BE49-F238E27FC236}">
                <a16:creationId xmlns:a16="http://schemas.microsoft.com/office/drawing/2014/main" id="{DF9D490C-7B57-146E-98A2-6732B5B096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650" y="729000"/>
            <a:ext cx="7934694" cy="5400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EA8E96-FAC7-82EF-C46E-50F93DA2C800}"/>
              </a:ext>
            </a:extLst>
          </p:cNvPr>
          <p:cNvSpPr txBox="1"/>
          <p:nvPr/>
        </p:nvSpPr>
        <p:spPr>
          <a:xfrm>
            <a:off x="1149840" y="2367170"/>
            <a:ext cx="9892315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60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Arduino</a:t>
            </a:r>
            <a:endParaRPr lang="it-IT" sz="5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8147915-6668-1E0F-AB98-92971A4ADE4C}"/>
              </a:ext>
            </a:extLst>
          </p:cNvPr>
          <p:cNvSpPr txBox="1"/>
          <p:nvPr/>
        </p:nvSpPr>
        <p:spPr>
          <a:xfrm>
            <a:off x="581022" y="3739897"/>
            <a:ext cx="11029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Data </a:t>
            </a:r>
            <a:r>
              <a:rPr lang="it-IT" sz="2800" dirty="0" err="1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collection</a:t>
            </a:r>
            <a:r>
              <a:rPr lang="it-IT" sz="2800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 – OSC </a:t>
            </a:r>
            <a:r>
              <a:rPr lang="it-IT" sz="2800" dirty="0" err="1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protocol</a:t>
            </a:r>
            <a:r>
              <a:rPr lang="it-IT" sz="2800" dirty="0">
                <a:solidFill>
                  <a:srgbClr val="5BA191"/>
                </a:solidFill>
                <a:latin typeface="Segoe UI Rounded"/>
                <a:cs typeface="Leelawadee UI" panose="020B0502040204020203" pitchFamily="34" charset="-34"/>
              </a:rPr>
              <a:t> transmission</a:t>
            </a:r>
            <a:endParaRPr lang="it-IT" sz="2400" dirty="0">
              <a:solidFill>
                <a:srgbClr val="5BA191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A081EC-82F9-1A23-495D-6FD5DD5A5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3353679"/>
            <a:ext cx="5655312" cy="46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1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72879A-0E29-AE09-5F9B-C6F97272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AA7BB5-42AB-8E39-7DDB-D84309D57856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Data </a:t>
            </a:r>
            <a:r>
              <a:rPr lang="it-IT" sz="4400" b="1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collection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9C0C095-1984-435F-52AB-4CEDE872F60A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Arduino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reads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temperature and </a:t>
            </a:r>
            <a:r>
              <a:rPr lang="it-IT" sz="2800" dirty="0" err="1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humidity</a:t>
            </a:r>
            <a:r>
              <a:rPr lang="it-IT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 (DHT22) and ambient light (LDR).</a:t>
            </a:r>
            <a:endParaRPr lang="it-IT" sz="2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6A2B32B-6141-8B6D-BC82-EAE3D067C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47FDFDC7-2CDA-AA6E-D6C7-F4BE58DB118E}"/>
              </a:ext>
            </a:extLst>
          </p:cNvPr>
          <p:cNvGrpSpPr/>
          <p:nvPr/>
        </p:nvGrpSpPr>
        <p:grpSpPr>
          <a:xfrm>
            <a:off x="3339697" y="2405359"/>
            <a:ext cx="5512600" cy="1842672"/>
            <a:chOff x="3339697" y="2405359"/>
            <a:chExt cx="5512600" cy="1842672"/>
          </a:xfrm>
        </p:grpSpPr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A04FF9C8-D79D-F4BC-5274-470CCFE80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52297" y="2405359"/>
              <a:ext cx="1800000" cy="1800000"/>
            </a:xfrm>
            <a:prstGeom prst="rect">
              <a:avLst/>
            </a:prstGeom>
          </p:spPr>
        </p:pic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00FCEC94-E2CD-6F55-EDFA-35838C6DA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39697" y="2405359"/>
              <a:ext cx="1800000" cy="1800000"/>
            </a:xfrm>
            <a:prstGeom prst="rect">
              <a:avLst/>
            </a:prstGeom>
          </p:spPr>
        </p:pic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1715832E-F1EF-2A46-50F4-742EB5F17B60}"/>
                </a:ext>
              </a:extLst>
            </p:cNvPr>
            <p:cNvGrpSpPr/>
            <p:nvPr/>
          </p:nvGrpSpPr>
          <p:grpSpPr>
            <a:xfrm>
              <a:off x="5195997" y="2448031"/>
              <a:ext cx="1800000" cy="1800000"/>
              <a:chOff x="5195997" y="2448031"/>
              <a:chExt cx="1800000" cy="1800000"/>
            </a:xfrm>
            <a:solidFill>
              <a:srgbClr val="5BA191">
                <a:alpha val="60000"/>
              </a:srgbClr>
            </a:solidFill>
          </p:grpSpPr>
          <p:pic>
            <p:nvPicPr>
              <p:cNvPr id="15" name="Elemento grafico 14" descr="Sveglia con riempimento a tinta unita">
                <a:extLst>
                  <a:ext uri="{FF2B5EF4-FFF2-40B4-BE49-F238E27FC236}">
                    <a16:creationId xmlns:a16="http://schemas.microsoft.com/office/drawing/2014/main" id="{DA23AED5-E6C1-535D-3484-1A7969DAF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5195997" y="2448031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5" name="Elemento grafico 4" descr="Notazione musicale con riempimento a tinta unita">
                <a:extLst>
                  <a:ext uri="{FF2B5EF4-FFF2-40B4-BE49-F238E27FC236}">
                    <a16:creationId xmlns:a16="http://schemas.microsoft.com/office/drawing/2014/main" id="{110E0423-413A-CF75-D55A-7541EA1A3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195997" y="244803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8509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4497B-BD7C-3F58-2986-71CDCC391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60BB24-273B-7DA8-111C-5DC6E6F4F7E1}"/>
              </a:ext>
            </a:extLst>
          </p:cNvPr>
          <p:cNvSpPr txBox="1"/>
          <p:nvPr/>
        </p:nvSpPr>
        <p:spPr>
          <a:xfrm>
            <a:off x="1149842" y="243580"/>
            <a:ext cx="9892315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4400" b="1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Musical Timing</a:t>
            </a:r>
            <a:endParaRPr lang="it-IT" sz="40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26C48F9-1E46-95B2-114D-9FDB7FDBA0D6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>
                <a:solidFill>
                  <a:srgbClr val="1C656D"/>
                </a:solidFill>
                <a:latin typeface="Segoe UI Rounded"/>
                <a:cs typeface="Leelawadee UI" panose="020B0502040204020203" pitchFamily="34" charset="-34"/>
              </a:rPr>
              <a:t>Arduino generates musical rhythm impulses: steady pulses define the bar, while random accents create spontaneous melodic gestures.</a:t>
            </a:r>
            <a:endParaRPr lang="it-IT" sz="2400" dirty="0">
              <a:solidFill>
                <a:srgbClr val="1C656D"/>
              </a:solidFill>
              <a:latin typeface="Segoe UI Rounded"/>
              <a:cs typeface="Leelawadee UI" panose="020B0502040204020203" pitchFamily="34" charset="-34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4A27C32-7E4E-822F-56FE-52D88CAB9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341" y="951465"/>
            <a:ext cx="5655312" cy="461539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7053FFAD-CA13-FE8C-4FD0-48383D32F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2297" y="2405359"/>
            <a:ext cx="1800000" cy="1800000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654E98C0-AE11-B007-689B-EC3FBD86A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9697" y="2405359"/>
            <a:ext cx="1800000" cy="1800000"/>
          </a:xfrm>
          <a:prstGeom prst="rect">
            <a:avLst/>
          </a:prstGeom>
        </p:spPr>
      </p:pic>
      <p:pic>
        <p:nvPicPr>
          <p:cNvPr id="8" name="Elemento grafico 7" descr="Sveglia con riempimento a tinta unita">
            <a:extLst>
              <a:ext uri="{FF2B5EF4-FFF2-40B4-BE49-F238E27FC236}">
                <a16:creationId xmlns:a16="http://schemas.microsoft.com/office/drawing/2014/main" id="{55695164-1C4B-D388-B387-3230752CCB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195997" y="2448031"/>
            <a:ext cx="1800000" cy="1800000"/>
          </a:xfrm>
          <a:prstGeom prst="rect">
            <a:avLst/>
          </a:prstGeom>
        </p:spPr>
      </p:pic>
      <p:pic>
        <p:nvPicPr>
          <p:cNvPr id="10" name="Elemento grafico 9" descr="Notazione musicale con riempimento a tinta unita">
            <a:extLst>
              <a:ext uri="{FF2B5EF4-FFF2-40B4-BE49-F238E27FC236}">
                <a16:creationId xmlns:a16="http://schemas.microsoft.com/office/drawing/2014/main" id="{51FCFC9B-B0F0-E124-BB98-3A7D541097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5997" y="244803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93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6F287076A75F49AD17119B034FDA65" ma:contentTypeVersion="1" ma:contentTypeDescription="Creare un nuovo documento." ma:contentTypeScope="" ma:versionID="291687a67f9e0d66d5b62e50c4f8e497">
  <xsd:schema xmlns:xsd="http://www.w3.org/2001/XMLSchema" xmlns:xs="http://www.w3.org/2001/XMLSchema" xmlns:p="http://schemas.microsoft.com/office/2006/metadata/properties" xmlns:ns3="af9f28c8-f242-4bf2-863d-de7360702220" targetNamespace="http://schemas.microsoft.com/office/2006/metadata/properties" ma:root="true" ma:fieldsID="5775cb98dde6c85c8448a2da11691acf" ns3:_="">
    <xsd:import namespace="af9f28c8-f242-4bf2-863d-de736070222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f28c8-f242-4bf2-863d-de736070222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E14167-4FD5-46A0-8649-46C325B593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9f28c8-f242-4bf2-863d-de73607022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A546C4-0117-4AF1-AB94-BF911D4391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89E9C8-511E-4A56-8538-1DA5EA97DF8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f9f28c8-f242-4bf2-863d-de736070222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642</Words>
  <Application>Microsoft Office PowerPoint</Application>
  <PresentationFormat>Widescreen</PresentationFormat>
  <Paragraphs>73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Leelawadee UI</vt:lpstr>
      <vt:lpstr>Segoe UI Rounded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Porcella</dc:creator>
  <cp:lastModifiedBy>Giacomo De Toni</cp:lastModifiedBy>
  <cp:revision>8</cp:revision>
  <dcterms:created xsi:type="dcterms:W3CDTF">2025-05-22T09:17:44Z</dcterms:created>
  <dcterms:modified xsi:type="dcterms:W3CDTF">2025-05-25T20:45:16Z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0x010100EF6F287076A75F49AD17119B034FDA65</vt:lpwstr>
  </property>
</Properties>
</file>