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74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33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77EE-C01F-413F-9F3D-DB443CA8F37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E93410-5D59-4B08-8545-86F808E82DF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xo8LDtt8F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7BF23-22AD-5F61-5957-8C14A795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SOGADADO PRESENTS</a:t>
            </a:r>
            <a:br>
              <a:rPr lang="en-US" dirty="0"/>
            </a:br>
            <a:r>
              <a:rPr lang="en-US" dirty="0"/>
              <a:t>The </a:t>
            </a:r>
            <a:r>
              <a:rPr lang="en-US" sz="4000" dirty="0"/>
              <a:t>M</a:t>
            </a:r>
            <a:r>
              <a:rPr lang="en-US" dirty="0"/>
              <a:t>ulti-sound </a:t>
            </a:r>
            <a:r>
              <a:rPr lang="en-US" sz="4400" dirty="0"/>
              <a:t>s</a:t>
            </a:r>
            <a:r>
              <a:rPr lang="en-US" dirty="0"/>
              <a:t>ynthesizer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E8994-1739-CE3F-5127-97FBCBB8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Designed and created as a response to HW1, by: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/>
              <a:t>ebastian </a:t>
            </a:r>
            <a:r>
              <a:rPr lang="en-US" dirty="0" err="1"/>
              <a:t>Gafencu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/>
              <a:t>livia </a:t>
            </a:r>
            <a:r>
              <a:rPr lang="en-US" dirty="0" err="1"/>
              <a:t>Besedova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iorgio </a:t>
            </a:r>
            <a:r>
              <a:rPr lang="en-US" dirty="0" err="1"/>
              <a:t>Magliocco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rthur </a:t>
            </a:r>
            <a:r>
              <a:rPr lang="en-US" dirty="0" err="1"/>
              <a:t>Soltanpourkhazaei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4DE61"/>
                </a:solidFill>
              </a:rPr>
              <a:t>DADO</a:t>
            </a:r>
            <a:r>
              <a:rPr lang="en-US" dirty="0"/>
              <a:t> Barbieri</a:t>
            </a:r>
          </a:p>
        </p:txBody>
      </p:sp>
    </p:spTree>
    <p:extLst>
      <p:ext uri="{BB962C8B-B14F-4D97-AF65-F5344CB8AC3E}">
        <p14:creationId xmlns:p14="http://schemas.microsoft.com/office/powerpoint/2010/main" val="1026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CB3-C715-FE0B-D941-2B534C5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70A-6834-BBE3-D19E-C60412CA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application was developed using supercollider and </a:t>
            </a:r>
            <a:r>
              <a:rPr lang="en-US" sz="2800"/>
              <a:t>is comprised of </a:t>
            </a:r>
            <a:r>
              <a:rPr lang="en-US" sz="2800" dirty="0"/>
              <a:t>3 parts: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1. The sound design part</a:t>
            </a:r>
          </a:p>
          <a:p>
            <a:pPr marL="0" indent="0">
              <a:buNone/>
            </a:pPr>
            <a:r>
              <a:rPr lang="en-US" sz="2800" dirty="0"/>
              <a:t>       2. The Interface</a:t>
            </a:r>
          </a:p>
          <a:p>
            <a:pPr marL="0" indent="0">
              <a:buNone/>
            </a:pPr>
            <a:r>
              <a:rPr lang="en-US" sz="2800" dirty="0"/>
              <a:t>       3. The Midi Connections. </a:t>
            </a:r>
          </a:p>
        </p:txBody>
      </p:sp>
    </p:spTree>
    <p:extLst>
      <p:ext uri="{BB962C8B-B14F-4D97-AF65-F5344CB8AC3E}">
        <p14:creationId xmlns:p14="http://schemas.microsoft.com/office/powerpoint/2010/main" val="27162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09FD-628A-DBCC-CF99-19A34F8A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Sound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4AFF-C0B6-9F8F-7486-B5E3379D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includes 6 type of sounds each using different methods of synthesis</a:t>
            </a:r>
          </a:p>
          <a:p>
            <a:pPr marL="0" indent="0">
              <a:buNone/>
            </a:pPr>
            <a:r>
              <a:rPr lang="en-US" dirty="0"/>
              <a:t>       1. Ditzy</a:t>
            </a:r>
          </a:p>
          <a:p>
            <a:pPr marL="0" indent="0">
              <a:buNone/>
            </a:pPr>
            <a:r>
              <a:rPr lang="en-US" dirty="0"/>
              <a:t>       2. </a:t>
            </a:r>
            <a:r>
              <a:rPr lang="en-US" dirty="0" err="1"/>
              <a:t>Yogababa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3. </a:t>
            </a:r>
            <a:r>
              <a:rPr lang="en-US" dirty="0" err="1"/>
              <a:t>Stupidbass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4. </a:t>
            </a:r>
            <a:r>
              <a:rPr lang="en-US" dirty="0" err="1"/>
              <a:t>Sogarmonies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5. </a:t>
            </a:r>
            <a:r>
              <a:rPr lang="en-US" dirty="0" err="1"/>
              <a:t>Velocityequalsoctave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6. </a:t>
            </a:r>
            <a:r>
              <a:rPr lang="en-US" dirty="0" err="1"/>
              <a:t>Bolzen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75607D-3B2E-BEDF-E1D4-1458B8691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9FC6A0-BE27-1A13-2B7A-59C09197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036E9D6-C20B-A03D-93CA-BBB9CFD4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0"/>
            <a:ext cx="904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557-F8D0-C826-B4B3-0E1FDD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3A92-3059-579D-74BA-1A57A8EC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94" y="1270000"/>
            <a:ext cx="942452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interface was developed was developed using standard </a:t>
            </a:r>
            <a:r>
              <a:rPr lang="en-US" dirty="0" err="1"/>
              <a:t>SuperCollider</a:t>
            </a:r>
            <a:r>
              <a:rPr lang="en-US" dirty="0"/>
              <a:t> GUI library. </a:t>
            </a:r>
          </a:p>
          <a:p>
            <a:r>
              <a:rPr lang="en-US" dirty="0"/>
              <a:t> It consists of:</a:t>
            </a:r>
          </a:p>
          <a:p>
            <a:pPr marL="0" indent="0">
              <a:buNone/>
            </a:pPr>
            <a:r>
              <a:rPr lang="en-US" dirty="0"/>
              <a:t>       1. Title</a:t>
            </a:r>
          </a:p>
          <a:p>
            <a:pPr marL="0" indent="0">
              <a:buNone/>
            </a:pPr>
            <a:r>
              <a:rPr lang="en-US" dirty="0"/>
              <a:t>       2. Two drop boxes</a:t>
            </a:r>
          </a:p>
          <a:p>
            <a:pPr marL="0" indent="0">
              <a:buNone/>
            </a:pPr>
            <a:r>
              <a:rPr lang="en-US" dirty="0"/>
              <a:t>       3. Four knobs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4ADD-4DE6-8269-B69E-B3F882CD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18" y="2365205"/>
            <a:ext cx="6553984" cy="36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C48-9178-1BB7-0196-015547EE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Midi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4DAE-5519-56D5-CD73-C22B8CB1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application can utilize both a real or virtual Midi Keyboard, inevitably it needed a section defining the protocol it uses to connect those devices to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225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1CD7E-77C0-4737-D1E6-646DD76E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636" y="46090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   Demo Video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471A67-20DA-84B4-8CDB-C9799855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5022" y="3429000"/>
            <a:ext cx="8704034" cy="1892768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Click To Play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5893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175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  SOGADADO PRESENTS The Multi-sound synthesizer </vt:lpstr>
      <vt:lpstr>     Components</vt:lpstr>
      <vt:lpstr>                       Sound Design</vt:lpstr>
      <vt:lpstr>Presentazione standard di PowerPoint</vt:lpstr>
      <vt:lpstr>Interface</vt:lpstr>
      <vt:lpstr>   Midi Connect</vt:lpstr>
      <vt:lpstr>   Demo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SOGADADO PRESENTS The Multi-sound synthesizer </dc:title>
  <dc:creator>Hamidreza Soltanpour</dc:creator>
  <cp:lastModifiedBy>Giorgio Magliocco</cp:lastModifiedBy>
  <cp:revision>12</cp:revision>
  <dcterms:created xsi:type="dcterms:W3CDTF">2022-05-19T07:45:33Z</dcterms:created>
  <dcterms:modified xsi:type="dcterms:W3CDTF">2022-05-25T12:01:25Z</dcterms:modified>
</cp:coreProperties>
</file>