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64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MW3VIDEO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0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0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34" y="114479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45476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19502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Interaction Design: NOTANHARP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solidFill>
                  <a:schemeClr val="bg1"/>
                </a:solidFill>
              </a:rPr>
              <a:t>Group ID: NaN</a:t>
            </a:r>
          </a:p>
          <a:p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4" name="Sottotitolo 2"/>
          <p:cNvSpPr txBox="1">
            <a:spLocks/>
          </p:cNvSpPr>
          <p:nvPr/>
        </p:nvSpPr>
        <p:spPr>
          <a:xfrm>
            <a:off x="641534" y="4678362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Computer Music Languages and Systems  </a:t>
            </a: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Objectives and Approach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Designing a complete music system capable of capturing gestural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Developing a computer music unit for emulating the harp sound with responsive features to MIDI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Structuring a visual interface, resembling the strings of a harp.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826E33-B37B-684D-23D5-EA685AFD1A9F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37C8E8-E346-35BB-2ED7-5E0B84DA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8000" y="3700432"/>
            <a:ext cx="4625632" cy="21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Arduino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339" y="1575857"/>
            <a:ext cx="3839592" cy="45259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Notes triggered by a voltage drop on the photoresistor when the laser beam is interrupted.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two proximity sensors modulate pitch and tremolo respectively, based on the distance of the hand.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messages sent by Arduino use MIDI protocol, based on the MIDI-USB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B02D78-8CA7-825C-0F85-F093EEF2A30B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FCD6-EEF0-2C3C-4937-ABA73EFE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62515"/>
            <a:ext cx="3998219" cy="41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179" y="1301464"/>
            <a:ext cx="8323726" cy="4525963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synthesized sound emulates that of a plucked harp.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MIDI messages are interpreted using a MIDI-def.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ES" dirty="0"/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SuperCollider</a:t>
            </a:r>
            <a:endParaRPr lang="en-US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F6F7C84-1A39-D075-2E8F-8FB424AD3C2C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A01CF1D-D4AE-F788-652B-25F224B879E7}"/>
              </a:ext>
            </a:extLst>
          </p:cNvPr>
          <p:cNvSpPr/>
          <p:nvPr/>
        </p:nvSpPr>
        <p:spPr>
          <a:xfrm>
            <a:off x="696036" y="3070746"/>
            <a:ext cx="1746913" cy="600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NoteOn</a:t>
            </a:r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/Off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1759F2D-B167-DE1B-99B8-9F1352D8C1A1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442949" y="3367670"/>
            <a:ext cx="832514" cy="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50732984-FBC0-B418-EE80-30C38C4019CC}"/>
              </a:ext>
            </a:extLst>
          </p:cNvPr>
          <p:cNvSpPr/>
          <p:nvPr/>
        </p:nvSpPr>
        <p:spPr>
          <a:xfrm>
            <a:off x="3275463" y="3063922"/>
            <a:ext cx="1746913" cy="6074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D4B327E-4463-DB61-02BB-31E8BCAE622D}"/>
              </a:ext>
            </a:extLst>
          </p:cNvPr>
          <p:cNvSpPr/>
          <p:nvPr/>
        </p:nvSpPr>
        <p:spPr>
          <a:xfrm>
            <a:off x="6701052" y="3822491"/>
            <a:ext cx="1746913" cy="9553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F74BD2-37EC-9704-A419-C484A4B532AB}"/>
              </a:ext>
            </a:extLst>
          </p:cNvPr>
          <p:cNvSpPr/>
          <p:nvPr/>
        </p:nvSpPr>
        <p:spPr>
          <a:xfrm>
            <a:off x="696035" y="3937213"/>
            <a:ext cx="1746913" cy="573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Pitch </a:t>
            </a:r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Bend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248D22A-355B-E05F-89FC-1249C8DCA166}"/>
              </a:ext>
            </a:extLst>
          </p:cNvPr>
          <p:cNvSpPr/>
          <p:nvPr/>
        </p:nvSpPr>
        <p:spPr>
          <a:xfrm>
            <a:off x="3275463" y="3937214"/>
            <a:ext cx="1746913" cy="573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ratio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B132AF4-3C9C-2114-1022-C176BBEBA0AA}"/>
              </a:ext>
            </a:extLst>
          </p:cNvPr>
          <p:cNvCxnSpPr/>
          <p:nvPr/>
        </p:nvCxnSpPr>
        <p:spPr>
          <a:xfrm>
            <a:off x="2442949" y="4229689"/>
            <a:ext cx="83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C15D2E1-95D7-4A2F-DA8A-67FF4C1CF32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5022376" y="3367670"/>
            <a:ext cx="1678676" cy="932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9A4C878-B8EC-A5A2-8CE0-E3769EAC195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22376" y="4300163"/>
            <a:ext cx="1678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EF981617-0EB3-C2FE-06F2-B170F5501A5D}"/>
              </a:ext>
            </a:extLst>
          </p:cNvPr>
          <p:cNvSpPr/>
          <p:nvPr/>
        </p:nvSpPr>
        <p:spPr>
          <a:xfrm>
            <a:off x="696034" y="4832484"/>
            <a:ext cx="1746913" cy="573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455D3EFA-6E9B-C701-D744-89E66A141DF2}"/>
              </a:ext>
            </a:extLst>
          </p:cNvPr>
          <p:cNvSpPr/>
          <p:nvPr/>
        </p:nvSpPr>
        <p:spPr>
          <a:xfrm>
            <a:off x="3275463" y="4776382"/>
            <a:ext cx="1746913" cy="573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LFO</a:t>
            </a:r>
            <a:endParaRPr lang="it-I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FE94E385-4AC8-DFAA-A682-9969260777B0}"/>
              </a:ext>
            </a:extLst>
          </p:cNvPr>
          <p:cNvCxnSpPr/>
          <p:nvPr/>
        </p:nvCxnSpPr>
        <p:spPr>
          <a:xfrm>
            <a:off x="2442949" y="5119170"/>
            <a:ext cx="83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A4DF788-99DC-7E3F-A5BA-EAC35E218F1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022376" y="4300163"/>
            <a:ext cx="1678676" cy="77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Processing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7179" y="1355666"/>
            <a:ext cx="8323726" cy="4525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Vibration of the strings simulated and projected onto the harp to make them visible.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Pitch modulation causes the color of the strings to change.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Tremolo modulation causes the size of the dots orbiting around the strings to change.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826E33-B37B-684D-23D5-EA685AFD1A9F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 descr="Immagine che contiene testo, neve, esterni, illuminato&#10;&#10;Descrizione generata automaticamente">
            <a:extLst>
              <a:ext uri="{FF2B5EF4-FFF2-40B4-BE49-F238E27FC236}">
                <a16:creationId xmlns:a16="http://schemas.microsoft.com/office/drawing/2014/main" id="{693DD38E-EE0D-8C64-5A39-E1F44A1D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37" y="4202129"/>
            <a:ext cx="3327400" cy="1785878"/>
          </a:xfrm>
          <a:prstGeom prst="rect">
            <a:avLst/>
          </a:prstGeom>
        </p:spPr>
      </p:pic>
      <p:pic>
        <p:nvPicPr>
          <p:cNvPr id="7" name="Immagine 6" descr="Immagine che contiene rosso, scuro&#10;&#10;Descrizione generata automaticamente">
            <a:extLst>
              <a:ext uri="{FF2B5EF4-FFF2-40B4-BE49-F238E27FC236}">
                <a16:creationId xmlns:a16="http://schemas.microsoft.com/office/drawing/2014/main" id="{BB1FFFB6-B618-7CA2-E20F-DDFC8DF5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3" y="4202129"/>
            <a:ext cx="3327400" cy="17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err="1"/>
              <a:t>Results</a:t>
            </a:r>
            <a:endParaRPr lang="en-US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D5E34-0CED-CD43-3DD7-0A8E4F18EF46}"/>
              </a:ext>
            </a:extLst>
          </p:cNvPr>
          <p:cNvSpPr/>
          <p:nvPr/>
        </p:nvSpPr>
        <p:spPr>
          <a:xfrm>
            <a:off x="179339" y="6400800"/>
            <a:ext cx="2973294" cy="318034"/>
          </a:xfrm>
          <a:prstGeom prst="rect">
            <a:avLst/>
          </a:prstGeom>
          <a:solidFill>
            <a:srgbClr val="728FA5"/>
          </a:solidFill>
          <a:ln>
            <a:noFill/>
          </a:ln>
          <a:effectLst>
            <a:outerShdw blurRad="40000" dist="23000" dir="5400000" rotWithShape="0">
              <a:srgbClr val="728FA5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F603BA-26AC-EBDB-129D-1FA8565C21A1}"/>
              </a:ext>
            </a:extLst>
          </p:cNvPr>
          <p:cNvSpPr txBox="1"/>
          <p:nvPr/>
        </p:nvSpPr>
        <p:spPr>
          <a:xfrm>
            <a:off x="288521" y="1323834"/>
            <a:ext cx="85810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final product is a system in which the hardware, the sound synthesis and the visual feedback interact with each other in a functional and smooth way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magine 16">
            <a:hlinkClick r:id="rId2" action="ppaction://hlinkfile"/>
            <a:extLst>
              <a:ext uri="{FF2B5EF4-FFF2-40B4-BE49-F238E27FC236}">
                <a16:creationId xmlns:a16="http://schemas.microsoft.com/office/drawing/2014/main" id="{CC544C2C-CF96-2208-9C34-A26C9AE0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3" y="2568307"/>
            <a:ext cx="2851919" cy="35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910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2078</TotalTime>
  <Words>219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POLI</vt:lpstr>
      <vt:lpstr>Titolo presentazione sottotitolo</vt:lpstr>
      <vt:lpstr>Objectives and Approach</vt:lpstr>
      <vt:lpstr>Arduino</vt:lpstr>
      <vt:lpstr>SuperCollider</vt:lpstr>
      <vt:lpstr>Processing</vt:lpstr>
      <vt:lpstr>Results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Juan Camilo Albarracín Sánchez</cp:lastModifiedBy>
  <cp:revision>57</cp:revision>
  <dcterms:created xsi:type="dcterms:W3CDTF">2015-05-26T12:27:57Z</dcterms:created>
  <dcterms:modified xsi:type="dcterms:W3CDTF">2022-06-06T21:44:59Z</dcterms:modified>
</cp:coreProperties>
</file>