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2" r:id="rId4"/>
    <p:sldId id="264" r:id="rId5"/>
    <p:sldId id="266" r:id="rId6"/>
    <p:sldId id="263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W2_JUCE_%20Group%2015_NaN.mp4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0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0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45476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619502" y="4149725"/>
            <a:ext cx="7772400" cy="968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Distortion: DISTORCOLOR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641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Group ID: NaN</a:t>
            </a:r>
          </a:p>
          <a:p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4" name="Sottotitolo 2"/>
          <p:cNvSpPr txBox="1">
            <a:spLocks/>
          </p:cNvSpPr>
          <p:nvPr/>
        </p:nvSpPr>
        <p:spPr>
          <a:xfrm>
            <a:off x="641534" y="4678362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Computer Music Languages and Systems - Assignment 5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6877A47-221E-7673-CAB2-12B5544C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48" y="955243"/>
            <a:ext cx="4574965" cy="3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Description</a:t>
            </a:r>
            <a:r>
              <a:rPr lang="it-IT" sz="2400" dirty="0"/>
              <a:t> and </a:t>
            </a:r>
            <a:r>
              <a:rPr lang="it-IT" sz="2400" dirty="0" err="1"/>
              <a:t>objectives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Define</a:t>
            </a:r>
            <a:r>
              <a:rPr lang="it-IT" dirty="0"/>
              <a:t> the qualitative </a:t>
            </a:r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err="1"/>
              <a:t>distorted</a:t>
            </a:r>
            <a:r>
              <a:rPr lang="it-IT" dirty="0"/>
              <a:t> sound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Develop</a:t>
            </a:r>
            <a:r>
              <a:rPr lang="it-IT" dirty="0"/>
              <a:t> a plug-in </a:t>
            </a:r>
            <a:r>
              <a:rPr lang="it-IT" dirty="0" err="1"/>
              <a:t>that</a:t>
            </a:r>
            <a:r>
              <a:rPr lang="it-IT" dirty="0"/>
              <a:t> outputs a </a:t>
            </a:r>
            <a:r>
              <a:rPr lang="it-IT" dirty="0" err="1"/>
              <a:t>distorted</a:t>
            </a:r>
            <a:r>
              <a:rPr lang="it-IT" dirty="0"/>
              <a:t> signal </a:t>
            </a:r>
            <a:r>
              <a:rPr lang="it-IT" dirty="0" err="1"/>
              <a:t>according</a:t>
            </a:r>
            <a:r>
              <a:rPr lang="it-IT" dirty="0"/>
              <a:t> to   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Define</a:t>
            </a:r>
            <a:r>
              <a:rPr lang="it-IT" dirty="0"/>
              <a:t> a processing </a:t>
            </a:r>
            <a:r>
              <a:rPr lang="it-IT" dirty="0" err="1"/>
              <a:t>method</a:t>
            </a:r>
            <a:r>
              <a:rPr lang="it-IT" dirty="0"/>
              <a:t> for the </a:t>
            </a:r>
            <a:r>
              <a:rPr lang="it-IT" dirty="0" err="1"/>
              <a:t>acquisition</a:t>
            </a:r>
            <a:r>
              <a:rPr lang="it-IT" dirty="0"/>
              <a:t> of a sound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interface</a:t>
            </a:r>
            <a:endParaRPr lang="it-IT" dirty="0"/>
          </a:p>
          <a:p>
            <a:r>
              <a:rPr lang="it-IT" b="1" dirty="0"/>
              <a:t>PROBLEM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sound </a:t>
            </a:r>
            <a:r>
              <a:rPr lang="it-IT" dirty="0" err="1"/>
              <a:t>as</a:t>
            </a:r>
            <a:r>
              <a:rPr lang="it-IT" dirty="0"/>
              <a:t> valve </a:t>
            </a:r>
            <a:r>
              <a:rPr lang="it-IT" dirty="0" err="1"/>
              <a:t>amplifier</a:t>
            </a:r>
            <a:r>
              <a:rPr lang="it-IT" dirty="0"/>
              <a:t> distortion</a:t>
            </a:r>
          </a:p>
          <a:p>
            <a:endParaRPr lang="it-IT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826E33-B37B-684D-23D5-EA685AFD1A9F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B86F84-82BA-0009-171F-5D0E6CE9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1" y="6400800"/>
            <a:ext cx="3865453" cy="2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Approach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60500"/>
            <a:ext cx="8323726" cy="4525963"/>
          </a:xfrm>
        </p:spPr>
        <p:txBody>
          <a:bodyPr>
            <a:normAutofit/>
          </a:bodyPr>
          <a:lstStyle/>
          <a:p>
            <a:r>
              <a:rPr lang="es-ES" b="1" dirty="0"/>
              <a:t>PRE -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Comprehensive understanding of the distortion effect and its identity.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b="1" dirty="0"/>
              <a:t>WAVESHAPING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Trade</a:t>
            </a:r>
            <a:r>
              <a:rPr lang="es-ES" dirty="0"/>
              <a:t>-off (</a:t>
            </a:r>
            <a:r>
              <a:rPr lang="es-ES" dirty="0" err="1"/>
              <a:t>sound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/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Various processing functions.</a:t>
            </a:r>
          </a:p>
          <a:p>
            <a:endParaRPr lang="es-ES" dirty="0"/>
          </a:p>
          <a:p>
            <a:r>
              <a:rPr lang="es-ES" b="1" dirty="0"/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Inspired by the retro sound obtained.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F1D1FAF-A777-212A-865B-6F08B614DC7E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1AB1F1-0FBB-3EB3-2762-03683DB7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1" y="6400800"/>
            <a:ext cx="3865453" cy="2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Implementation </a:t>
            </a:r>
            <a:endParaRPr lang="en-U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24937"/>
            <a:ext cx="8323726" cy="4525963"/>
          </a:xfrm>
        </p:spPr>
        <p:txBody>
          <a:bodyPr/>
          <a:lstStyle/>
          <a:p>
            <a:r>
              <a:rPr lang="es-ES" b="1" dirty="0"/>
              <a:t>SOFT-CLIP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Arctg function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Odd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More natural sounding distortion</a:t>
            </a:r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HARD-CLIP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Sqrt function 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Even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Fuzzy type of distortion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CB02D78-8CA7-825C-0F85-F093EEF2A30B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23D614A-EB3E-2389-5828-1EC6C906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1" y="6400800"/>
            <a:ext cx="3865453" cy="2905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80B609F-7DB6-9C47-1CB1-12A1DBA8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3" y="1460500"/>
            <a:ext cx="2222329" cy="18317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354B6A-AB4B-D02B-3DC4-6CFFC8351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24" y="4154723"/>
            <a:ext cx="2229064" cy="18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179" y="1301464"/>
            <a:ext cx="8323726" cy="45259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Bitcrusher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low-resolution digital distortion effect;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allows to emulate the sound of early digital audio devices;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includes both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 reduction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the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sample rate reduction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dynamic range of the signal decreases when the bitrate is reduced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Bitme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button (Rate and mix),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bit+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bit-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buttons;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Implementation (BitCrusher)</a:t>
            </a:r>
            <a:endParaRPr lang="en-US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6F7C84-1A39-D075-2E8F-8FB424AD3C2C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4F81B14-AD2C-F42F-2045-CBEC10B9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1" y="6400800"/>
            <a:ext cx="3865453" cy="290508"/>
          </a:xfrm>
          <a:prstGeom prst="rect">
            <a:avLst/>
          </a:prstGeom>
        </p:spPr>
      </p:pic>
      <p:pic>
        <p:nvPicPr>
          <p:cNvPr id="9" name="image8.png">
            <a:extLst>
              <a:ext uri="{FF2B5EF4-FFF2-40B4-BE49-F238E27FC236}">
                <a16:creationId xmlns:a16="http://schemas.microsoft.com/office/drawing/2014/main" id="{89432667-D795-1FF7-D561-FDED20CE129F}"/>
              </a:ext>
            </a:extLst>
          </p:cNvPr>
          <p:cNvPicPr/>
          <p:nvPr/>
        </p:nvPicPr>
        <p:blipFill rotWithShape="1">
          <a:blip r:embed="rId3"/>
          <a:srcRect t="50820"/>
          <a:stretch/>
        </p:blipFill>
        <p:spPr>
          <a:xfrm>
            <a:off x="2727183" y="4113439"/>
            <a:ext cx="3289676" cy="1810281"/>
          </a:xfrm>
          <a:prstGeom prst="rect">
            <a:avLst/>
          </a:prstGeom>
          <a:ln/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990BE6C5-1755-E4CA-64E0-CFD9470E40E1}"/>
              </a:ext>
            </a:extLst>
          </p:cNvPr>
          <p:cNvSpPr/>
          <p:nvPr/>
        </p:nvSpPr>
        <p:spPr>
          <a:xfrm>
            <a:off x="4153974" y="5248402"/>
            <a:ext cx="670047" cy="57902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12E2F56-1D1B-C798-B451-BC8336D90C8C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824021" y="5491865"/>
            <a:ext cx="1660382" cy="460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D8F286D-1494-1CA4-D057-52EAFE7912EF}"/>
              </a:ext>
            </a:extLst>
          </p:cNvPr>
          <p:cNvSpPr txBox="1"/>
          <p:nvPr/>
        </p:nvSpPr>
        <p:spPr>
          <a:xfrm>
            <a:off x="6443191" y="519815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BITME button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3C1BD78-C671-02C3-8247-4C29B1DA4A1B}"/>
              </a:ext>
            </a:extLst>
          </p:cNvPr>
          <p:cNvSpPr/>
          <p:nvPr/>
        </p:nvSpPr>
        <p:spPr>
          <a:xfrm>
            <a:off x="2892282" y="4431296"/>
            <a:ext cx="1487605" cy="3275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5ED6F37-A380-6A05-8A59-ECB4DB89CD53}"/>
              </a:ext>
            </a:extLst>
          </p:cNvPr>
          <p:cNvCxnSpPr>
            <a:cxnSpLocks/>
          </p:cNvCxnSpPr>
          <p:nvPr/>
        </p:nvCxnSpPr>
        <p:spPr>
          <a:xfrm flipH="1">
            <a:off x="2439161" y="4631816"/>
            <a:ext cx="445900" cy="386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5A61C8-E554-8447-6D3F-BB45EE6B342F}"/>
              </a:ext>
            </a:extLst>
          </p:cNvPr>
          <p:cNvSpPr txBox="1"/>
          <p:nvPr/>
        </p:nvSpPr>
        <p:spPr>
          <a:xfrm>
            <a:off x="1415088" y="4855606"/>
            <a:ext cx="109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Bit+/Bit- buttons</a:t>
            </a:r>
          </a:p>
        </p:txBody>
      </p:sp>
    </p:spTree>
    <p:extLst>
      <p:ext uri="{BB962C8B-B14F-4D97-AF65-F5344CB8AC3E}">
        <p14:creationId xmlns:p14="http://schemas.microsoft.com/office/powerpoint/2010/main" val="354734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Results</a:t>
            </a:r>
            <a:endParaRPr lang="en-US" sz="2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D5E34-0CED-CD43-3DD7-0A8E4F18EF46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4EBCC2-38A3-76E0-7B4D-361D2C4D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1" y="6400800"/>
            <a:ext cx="3865453" cy="290508"/>
          </a:xfrm>
          <a:prstGeom prst="rect">
            <a:avLst/>
          </a:prstGeom>
        </p:spPr>
      </p:pic>
      <p:pic>
        <p:nvPicPr>
          <p:cNvPr id="1026" name="Picture 2" descr="https://lh4.googleusercontent.com/7QwTNCmoalWE6BtZnmMCpBH7E8w7HWbBzziDSvW518TIOK73cmUpkDwNzRoB68gStK_OUocaWLH33HFvs0fEuizdXi6lvULCzWMOTP9S6xnciQ4yYbbPUF1N0nSoZy42-XECJkn4pbCZSnUYWA">
            <a:hlinkClick r:id="rId3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6" y="1427201"/>
            <a:ext cx="277185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3771280" y="3654342"/>
            <a:ext cx="475488" cy="54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774181" y="3690182"/>
            <a:ext cx="475488" cy="54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5366858" y="3649980"/>
            <a:ext cx="475488" cy="54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3784804" y="4339091"/>
            <a:ext cx="475488" cy="54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4749303" y="4168035"/>
            <a:ext cx="475488" cy="54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5364883" y="4068870"/>
            <a:ext cx="475488" cy="540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3.googleusercontent.com/C1t0FpnJwovX_HHWVRd0_r7mKROHzBpAc6yY1cdQGSdz7qQCkpMYgjOyMvQ4U8cTyPqXKmmLuivDp-ChM-TI2zEjeZ3fg3N1slbpbnPKGfRtv88Cr16TZANFOYbppqTNkQSFevhHkavZVTDz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8" y="2732007"/>
            <a:ext cx="2751535" cy="16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1eDGAGRyHVpiZ35LhV6DoQxtVLYpat2QV4m3EXNMllEPpS68u-ak3MmrufyG0iFbkU4RwwShjlry96fSRhPl3NI-p1oEkw9wW4ArIUdjGSvbuz-ZDBCcz1ZDDAc7YGMWdPlE9VXpxhfqc1bfS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42" y="2870180"/>
            <a:ext cx="2165603" cy="136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x8-KYfmYVEx5bVfQMTbNKssjxiLrxPWkjq1TpovWDdP7keItSQaD_6gOeWAGSidPaO5qmnRQpuu6t-bAecZTtBTE_8-j-AqkP65xaLfooWUW1KKE7NZs1lwHLr5LjXA9K31GcDY3METgfwBp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42" y="1272529"/>
            <a:ext cx="2166161" cy="136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KpPVIYJgPJ3YG1aSg3GR4r4Z_Drv0VWXoWl_SwQ4t7iuMvbzb73rgM07sJkqHvH_Riepsae8RH8phT2bJ_MTvLpOYkULTxDsXMFG5nXk6bvmTZ0-P-WHwVLVLq725Gdo13ns-QCLoxlqB0Scc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59" y="4535726"/>
            <a:ext cx="2196744" cy="13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rir llave 6"/>
          <p:cNvSpPr/>
          <p:nvPr/>
        </p:nvSpPr>
        <p:spPr>
          <a:xfrm>
            <a:off x="6070652" y="1391360"/>
            <a:ext cx="357259" cy="45259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errar llave 13"/>
          <p:cNvSpPr/>
          <p:nvPr/>
        </p:nvSpPr>
        <p:spPr>
          <a:xfrm>
            <a:off x="2938272" y="2619087"/>
            <a:ext cx="305594" cy="20124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B901D7-6DA6-1A68-2CB8-FF078C06F1EF}"/>
              </a:ext>
            </a:extLst>
          </p:cNvPr>
          <p:cNvSpPr txBox="1"/>
          <p:nvPr/>
        </p:nvSpPr>
        <p:spPr>
          <a:xfrm>
            <a:off x="6805529" y="2527138"/>
            <a:ext cx="16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Hard distortion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9D88A5F-175A-9D0C-51BA-F681F6845C0B}"/>
              </a:ext>
            </a:extLst>
          </p:cNvPr>
          <p:cNvSpPr txBox="1"/>
          <p:nvPr/>
        </p:nvSpPr>
        <p:spPr>
          <a:xfrm>
            <a:off x="6801707" y="4150539"/>
            <a:ext cx="16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Light distortion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D8C27E7-48D7-545E-C7A6-F692C00257B9}"/>
              </a:ext>
            </a:extLst>
          </p:cNvPr>
          <p:cNvSpPr txBox="1"/>
          <p:nvPr/>
        </p:nvSpPr>
        <p:spPr>
          <a:xfrm>
            <a:off x="6805529" y="5854025"/>
            <a:ext cx="186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Light+Bitcrusher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CB5E3F9-5EE7-E72B-BCD9-18B2520439E5}"/>
              </a:ext>
            </a:extLst>
          </p:cNvPr>
          <p:cNvSpPr txBox="1"/>
          <p:nvPr/>
        </p:nvSpPr>
        <p:spPr>
          <a:xfrm>
            <a:off x="737569" y="4351060"/>
            <a:ext cx="16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5839910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2075</TotalTime>
  <Words>206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POLI</vt:lpstr>
      <vt:lpstr>Titolo presentazione sottotitolo</vt:lpstr>
      <vt:lpstr>Problem Description and objectives</vt:lpstr>
      <vt:lpstr>Approach</vt:lpstr>
      <vt:lpstr>Implementation </vt:lpstr>
      <vt:lpstr>Implementation (BitCrusher)</vt:lpstr>
      <vt:lpstr>Results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Juan Camilo Albarracín Sánchez</cp:lastModifiedBy>
  <cp:revision>54</cp:revision>
  <dcterms:created xsi:type="dcterms:W3CDTF">2015-05-26T12:27:57Z</dcterms:created>
  <dcterms:modified xsi:type="dcterms:W3CDTF">2022-06-06T21:08:16Z</dcterms:modified>
</cp:coreProperties>
</file>