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olo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e e data"/>
          <p:cNvSpPr txBox="1"/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Autore e data</a:t>
            </a:r>
          </a:p>
        </p:txBody>
      </p:sp>
      <p:sp>
        <p:nvSpPr>
          <p:cNvPr id="12" name="Titolo presentazion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Titolo presentazione</a:t>
            </a:r>
          </a:p>
        </p:txBody>
      </p:sp>
      <p:sp>
        <p:nvSpPr>
          <p:cNvPr id="13" name="Corpo livello uno…"/>
          <p:cNvSpPr txBox="1"/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5pPr>
          </a:lstStyle>
          <a:p>
            <a:pPr/>
            <a:r>
              <a:t>Sottotitolo presentazione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ichiar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orpo livello uno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Dichiarazione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nformazione import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orpo livello uno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Dettagli informazione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Dettagli informazione</a:t>
            </a:r>
          </a:p>
        </p:txBody>
      </p:sp>
      <p:sp>
        <p:nvSpPr>
          <p:cNvPr id="108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zione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Attribuzione</a:t>
            </a:r>
          </a:p>
        </p:txBody>
      </p:sp>
      <p:sp>
        <p:nvSpPr>
          <p:cNvPr id="116" name="Corpo livello uno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“Citazione degna di nota”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3 per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Mongolfiere viste dal basso con un cielo azzurro sullo sfondo"/>
          <p:cNvSpPr/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Primo piano della parte superiore di una mongolfiera vista dall'alto"/>
          <p:cNvSpPr/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Mongolfiere viste dal basso con un cielo azzurro sullo sfondo"/>
          <p:cNvSpPr/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Mongolfiere viste dal basso con un cielo azzurro sullo sfondo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rimo piano della parte superiore di una mongolfiera vista dall'alto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Titolo presentazion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Titolo presentazione</a:t>
            </a:r>
          </a:p>
        </p:txBody>
      </p:sp>
      <p:sp>
        <p:nvSpPr>
          <p:cNvPr id="23" name="Autore e data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Autore e data</a:t>
            </a:r>
          </a:p>
        </p:txBody>
      </p:sp>
      <p:sp>
        <p:nvSpPr>
          <p:cNvPr id="24" name="Corpo livello uno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5pPr>
          </a:lstStyle>
          <a:p>
            <a:pPr/>
            <a:r>
              <a:t>Sottotitolo presentazione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 e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imo piano visto di una mongolfiera vista dal basso"/>
          <p:cNvSpPr/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itolo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Titolo</a:t>
            </a:r>
          </a:p>
        </p:txBody>
      </p:sp>
      <p:sp>
        <p:nvSpPr>
          <p:cNvPr id="34" name="Corpo livello uno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Sottotitolo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umero diapositiva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 e 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olo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</a:t>
            </a:r>
          </a:p>
        </p:txBody>
      </p:sp>
      <p:sp>
        <p:nvSpPr>
          <p:cNvPr id="43" name="Sottotitolo diapositiva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Sottotitolo diapositiva</a:t>
            </a:r>
          </a:p>
        </p:txBody>
      </p:sp>
      <p:sp>
        <p:nvSpPr>
          <p:cNvPr id="44" name="Corpo livello uno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Testo elenco puntato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orpo livello uno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Testo elenco puntato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, punti elenc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ottotitolo diapositiva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Sottotitolo diapositiva</a:t>
            </a:r>
          </a:p>
        </p:txBody>
      </p:sp>
      <p:sp>
        <p:nvSpPr>
          <p:cNvPr id="61" name="Corpo livello uno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Testo elenco puntato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Mongolfiere viste dal basso con un cielo azzurro sullo sfondo"/>
          <p:cNvSpPr/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Titolo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Titolo</a:t>
            </a:r>
          </a:p>
        </p:txBody>
      </p:sp>
      <p:sp>
        <p:nvSpPr>
          <p:cNvPr id="6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zione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olo sezion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Titolo sezione</a:t>
            </a:r>
          </a:p>
        </p:txBody>
      </p:sp>
      <p:sp>
        <p:nvSpPr>
          <p:cNvPr id="72" name="Numero diapositiva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olo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Titolo</a:t>
            </a:r>
          </a:p>
        </p:txBody>
      </p:sp>
      <p:sp>
        <p:nvSpPr>
          <p:cNvPr id="80" name="Sottotitolo diapositiva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Sottotitolo diapositiva</a:t>
            </a:r>
          </a:p>
        </p:txBody>
      </p:sp>
      <p:sp>
        <p:nvSpPr>
          <p:cNvPr id="81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rogram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olo programma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Titolo programma</a:t>
            </a:r>
          </a:p>
        </p:txBody>
      </p:sp>
      <p:sp>
        <p:nvSpPr>
          <p:cNvPr id="89" name="Sottotitolo programma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Sottotitolo programma</a:t>
            </a:r>
          </a:p>
        </p:txBody>
      </p:sp>
      <p:sp>
        <p:nvSpPr>
          <p:cNvPr id="90" name="Corpo livello uno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Argomenti del programma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Titolo</a:t>
            </a:r>
          </a:p>
        </p:txBody>
      </p:sp>
      <p:sp>
        <p:nvSpPr>
          <p:cNvPr id="3" name="Corpo livello uno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Testo elenco puntato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umero diapositiva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eg"/><Relationship Id="rId3" Type="http://schemas.openxmlformats.org/officeDocument/2006/relationships/image" Target="../media/image10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1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Relationship Id="rId3" Type="http://schemas.openxmlformats.org/officeDocument/2006/relationships/image" Target="../media/image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eg"/><Relationship Id="rId3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laudio Eutizi, Andrés Bertazzi, Pierluigi Tartabini, Riccardo Martinelli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544830">
              <a:defRPr sz="3630"/>
            </a:pPr>
            <a:r>
              <a:t>C</a:t>
            </a:r>
            <a:r>
              <a:t>laudio Eutizi, </a:t>
            </a:r>
            <a:r>
              <a:t>A</a:t>
            </a:r>
            <a:r>
              <a:t>ndrés Bertazzi, </a:t>
            </a:r>
            <a:r>
              <a:t>P</a:t>
            </a:r>
            <a:r>
              <a:t>ierluigi Tartabini, </a:t>
            </a:r>
            <a:r>
              <a:t>R</a:t>
            </a:r>
            <a:r>
              <a:t>iccardo Martinelli</a:t>
            </a:r>
          </a:p>
        </p:txBody>
      </p:sp>
      <p:sp>
        <p:nvSpPr>
          <p:cNvPr id="152" name="IL FRATTALATOR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IL FRATTALATORE</a:t>
            </a:r>
          </a:p>
        </p:txBody>
      </p:sp>
      <p:sp>
        <p:nvSpPr>
          <p:cNvPr id="153" name="Juce Homework assignment #4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86104">
              <a:defRPr sz="3905"/>
            </a:pPr>
            <a:r>
              <a:t>Juce Homework assignment #4</a:t>
            </a:r>
          </a:p>
          <a:p>
            <a:pPr defTabSz="586104">
              <a:defRPr sz="3905"/>
            </a:pPr>
            <a:r>
              <a:t>Computer Music: Languages and Systems</a:t>
            </a:r>
          </a:p>
          <a:p>
            <a:pPr defTabSz="586104">
              <a:defRPr sz="3905"/>
            </a:pPr>
            <a:r>
              <a:t>Politecnico di Milano</a:t>
            </a:r>
          </a:p>
        </p:txBody>
      </p:sp>
      <p:pic>
        <p:nvPicPr>
          <p:cNvPr id="154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31488" y="4062440"/>
            <a:ext cx="6520772" cy="55911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MAE.png" descr="MA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4885" y="1660171"/>
            <a:ext cx="2600558" cy="23617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Fracta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Fractals</a:t>
            </a:r>
          </a:p>
        </p:txBody>
      </p:sp>
      <p:sp>
        <p:nvSpPr>
          <p:cNvPr id="190" name="Burning Ship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Burning Ship</a:t>
            </a:r>
          </a:p>
        </p:txBody>
      </p:sp>
      <p:pic>
        <p:nvPicPr>
          <p:cNvPr id="191" name="Zoom%20BurningShip.jpeg" descr="Zoom%20BurningShip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925400" y="3632298"/>
            <a:ext cx="7005117" cy="70284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BurningShip.png" descr="BurningShip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67039" y="3666089"/>
            <a:ext cx="6960847" cy="69608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OSC Messa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OSC Messages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Frattalatore Synthesiz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Frattalatore Synthesizer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ynthesiz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Synthesizer</a:t>
            </a:r>
          </a:p>
        </p:txBody>
      </p:sp>
      <p:sp>
        <p:nvSpPr>
          <p:cNvPr id="199" name="Components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Components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ynthesiz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Synthesizer</a:t>
            </a:r>
          </a:p>
        </p:txBody>
      </p:sp>
      <p:sp>
        <p:nvSpPr>
          <p:cNvPr id="202" name="Data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ynthesiz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Synthesizer</a:t>
            </a:r>
          </a:p>
        </p:txBody>
      </p:sp>
      <p:sp>
        <p:nvSpPr>
          <p:cNvPr id="205" name="Synth Voice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Synth Voice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raphic User Interfa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Graphic User Interface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Primo piano visto di una mongolfiera vista dal basso" descr="Primo piano visto di una mongolfiera vista dal basso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105" t="172" r="105" b="172"/>
          <a:stretch>
            <a:fillRect/>
          </a:stretch>
        </p:blipFill>
        <p:spPr>
          <a:xfrm>
            <a:off x="10153302" y="3751262"/>
            <a:ext cx="10922001" cy="6213407"/>
          </a:xfrm>
          <a:prstGeom prst="rect">
            <a:avLst/>
          </a:prstGeom>
        </p:spPr>
      </p:pic>
      <p:sp>
        <p:nvSpPr>
          <p:cNvPr id="160" name="GU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GUI</a:t>
            </a:r>
          </a:p>
        </p:txBody>
      </p:sp>
      <p:sp>
        <p:nvSpPr>
          <p:cNvPr id="161" name="Menu Window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Menu Window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U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GUI</a:t>
            </a:r>
          </a:p>
        </p:txBody>
      </p:sp>
      <p:sp>
        <p:nvSpPr>
          <p:cNvPr id="164" name="Fractal Images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Fractal Images</a:t>
            </a:r>
          </a:p>
          <a:p>
            <a:pPr/>
          </a:p>
          <a:p>
            <a:pPr>
              <a:defRPr sz="4000"/>
            </a:pPr>
            <a:r>
              <a:t>1. Enter</a:t>
            </a:r>
          </a:p>
          <a:p>
            <a:pPr>
              <a:defRPr sz="4000"/>
            </a:pPr>
            <a:r>
              <a:t>2. Wheel Scroll</a:t>
            </a:r>
          </a:p>
        </p:txBody>
      </p:sp>
      <p:pic>
        <p:nvPicPr>
          <p:cNvPr id="165" name="Fractal%20window%201.png" descr="Fractal%20window%2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55747" y="3331063"/>
            <a:ext cx="6983430" cy="7630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Fractal%20window%202.png" descr="Fractal%20window%2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914033" y="3331063"/>
            <a:ext cx="7027850" cy="7630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U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GUI</a:t>
            </a:r>
          </a:p>
        </p:txBody>
      </p:sp>
      <p:sp>
        <p:nvSpPr>
          <p:cNvPr id="169" name="Synth Window…"/>
          <p:cNvSpPr txBox="1"/>
          <p:nvPr>
            <p:ph type="body" sz="quarter" idx="1"/>
          </p:nvPr>
        </p:nvSpPr>
        <p:spPr>
          <a:xfrm>
            <a:off x="1206500" y="7060576"/>
            <a:ext cx="9779000" cy="6495166"/>
          </a:xfrm>
          <a:prstGeom prst="rect">
            <a:avLst/>
          </a:prstGeom>
        </p:spPr>
        <p:txBody>
          <a:bodyPr/>
          <a:lstStyle/>
          <a:p>
            <a:pPr/>
            <a:r>
              <a:t>Synth Window</a:t>
            </a:r>
          </a:p>
          <a:p>
            <a:pPr/>
          </a:p>
          <a:p>
            <a:pPr>
              <a:defRPr sz="4000"/>
            </a:pPr>
            <a:r>
              <a:t>1. Oscillators</a:t>
            </a:r>
          </a:p>
          <a:p>
            <a:pPr>
              <a:defRPr sz="4000"/>
            </a:pPr>
            <a:r>
              <a:t>2. Filters</a:t>
            </a:r>
          </a:p>
          <a:p>
            <a:pPr>
              <a:defRPr sz="4000"/>
            </a:pPr>
            <a:r>
              <a:t>3. LFO</a:t>
            </a:r>
          </a:p>
          <a:p>
            <a:pPr>
              <a:defRPr sz="4000"/>
            </a:pPr>
            <a:r>
              <a:t>4. ADSR</a:t>
            </a:r>
          </a:p>
          <a:p>
            <a:pPr>
              <a:defRPr sz="4000"/>
            </a:pPr>
            <a:r>
              <a:t>5. Keyboard</a:t>
            </a:r>
          </a:p>
        </p:txBody>
      </p:sp>
      <p:pic>
        <p:nvPicPr>
          <p:cNvPr id="170" name="MandelSynth.png" descr="MandelSynth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57851" y="1873250"/>
            <a:ext cx="14312901" cy="9969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Fracta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Fractals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Fracta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Fractals</a:t>
            </a:r>
          </a:p>
        </p:txBody>
      </p:sp>
      <p:sp>
        <p:nvSpPr>
          <p:cNvPr id="175" name="Maldelbrot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Maldelbrot</a:t>
            </a:r>
          </a:p>
        </p:txBody>
      </p:sp>
      <p:pic>
        <p:nvPicPr>
          <p:cNvPr id="176" name="Mandelbrot.png" descr="Mandelbro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67039" y="3666089"/>
            <a:ext cx="6960847" cy="69608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Zoom%20Mandel.jpeg" descr="Zoom%20Mandel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937162" y="3670201"/>
            <a:ext cx="6981592" cy="69526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Fracta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Fractals</a:t>
            </a:r>
          </a:p>
        </p:txBody>
      </p:sp>
      <p:sp>
        <p:nvSpPr>
          <p:cNvPr id="180" name="Julia Set 1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Julia Set 1</a:t>
            </a:r>
          </a:p>
        </p:txBody>
      </p:sp>
      <p:pic>
        <p:nvPicPr>
          <p:cNvPr id="181" name="Zoom%20Julia1.jpeg" descr="Zoom%20Julia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927491" y="3640192"/>
            <a:ext cx="7000933" cy="70126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Julia1.png" descr="Julia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67039" y="3666089"/>
            <a:ext cx="6960847" cy="69608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Fracta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Fractals</a:t>
            </a:r>
          </a:p>
        </p:txBody>
      </p:sp>
      <p:sp>
        <p:nvSpPr>
          <p:cNvPr id="185" name="Julia Set 2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Julia Set 2</a:t>
            </a:r>
          </a:p>
        </p:txBody>
      </p:sp>
      <p:pic>
        <p:nvPicPr>
          <p:cNvPr id="186" name="Zoom%20Julia2.jpeg" descr="Zoom%20Julia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904916" y="3635194"/>
            <a:ext cx="7046084" cy="70226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Julia2.png" descr="Julia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67039" y="3666089"/>
            <a:ext cx="6960847" cy="69608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