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0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3"/>
    <a:srgbClr val="FCFFF6"/>
    <a:srgbClr val="FFFBDA"/>
    <a:srgbClr val="FAF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76"/>
  </p:normalViewPr>
  <p:slideViewPr>
    <p:cSldViewPr snapToGrid="0">
      <p:cViewPr varScale="1">
        <p:scale>
          <a:sx n="95" d="100"/>
          <a:sy n="95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009B-DDC8-F30E-9A9D-AFAF8191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4DFFA-D0B6-A3E6-F766-423EFC41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ACB-59BC-1176-C5B5-5A3836BF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99E0-FD91-0057-E1A0-13BF3E1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AA91-58C4-A3A2-B3A0-58C10953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3A78-43CC-2E68-CFE7-F44772C8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A635-5885-25EC-D000-F6DEBEC9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93A3-094D-A713-0E62-4A170DEA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CB9C-BE7B-978B-1CCF-9753A7D2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E380D-3D49-DAD6-5257-150D2C6A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871E4-0D19-0742-9198-D54DF9991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45414-635C-7C0D-ED12-7B6AC43E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4065-418E-E454-D332-899A905E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CCF7-F53B-44F7-4799-489FE7D4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F654-1D5B-537E-797F-765D6ED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74FB-8794-18A9-C361-1556286B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37A4-2F57-53CB-0A25-5611712E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9208-CFC1-07EE-6A36-62C6329B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57BA-8287-63D9-513F-F5ED18B7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FC13-623A-1C01-6087-0C74903A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A0B6-47E9-9EED-B744-E75FE0F4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F17EF-78DE-F72E-2BDF-89FABACD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24C2-BE87-7F14-B0A6-7BC9C5E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D432-8930-972C-3FFD-B1A250C8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CCDA-50AE-2B4E-B1E0-6D064979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390-DD6F-485C-E415-955E3B5D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E01A-62BA-43B0-8204-922FD3803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0F09-6C89-E41D-DBB3-B743079D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5E96-6E36-A8C6-EBD1-FDD0154B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0427-82D1-4624-51E1-FFAA2EF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FE965-5EDC-4555-B444-3DD18F56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E213-830C-8717-F1A2-0B795355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15EC-F06B-EFF5-7D6D-11A08CE0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7285A-62A3-FD82-DCCD-D9E592267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BDE1D-546F-0D92-1919-F1727CF87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6065-4671-AC14-E744-A9C1B777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9960D-912B-CA96-2EF7-EC04448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B1BAE-8714-0C74-A6D7-15FE766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95309-F8A5-0A36-3E17-3483729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198-5628-5D35-FCD8-755137E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66B03-62D2-DEB2-073D-239F0A26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A93D7-A44A-903F-1CAB-C73C56F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C33B-FF67-D4CE-39EC-752CA4ED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3C24-C7FC-05E1-3DA7-6A93D957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FF0E-37D5-4EFE-5B12-78AC549E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7C1A4-0280-AC5A-32F1-CDA07BB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B781-7F06-2586-FA6B-4A34B455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934B-F197-2876-0126-5CE83B2B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3B77-CE24-B63C-D911-C79E8AA6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8DE7C-DAEA-3E0E-7651-8750758A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5A43-A7B8-2E7D-8452-32B8772A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CAC86-9292-A943-38F3-B4CE387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AA93-A547-7CB1-CC0D-D1E9376A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E09B9-A2E2-8225-5BD7-AC69AA73F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FED5-2FB7-4243-BED3-3EE84703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5E2B-1007-3A5E-990A-C7818971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11ED-804C-F9E4-FB51-1DD7F01F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8E49-3430-8A00-ABED-9DF7658F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E001-3CE2-8C33-A16B-9A9E3B1C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CD1E-CFCE-18D0-6DD5-C1BB50A2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F96F-B5DA-4DAD-F465-50B7D6E7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ED58-CFF6-93AF-1D82-8EA9BDE0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2EFF-E10B-EC3C-4A9E-939BACC37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500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92B85B-5ACA-E649-F2A2-60F8C593F6E1}"/>
              </a:ext>
            </a:extLst>
          </p:cNvPr>
          <p:cNvSpPr txBox="1"/>
          <p:nvPr/>
        </p:nvSpPr>
        <p:spPr>
          <a:xfrm>
            <a:off x="3034061" y="2940105"/>
            <a:ext cx="813556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3200" dirty="0">
                <a:solidFill>
                  <a:schemeClr val="accent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GRANULAR SYNTHESIS FOR FOLEY SOUNDS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C9B86-342B-9E24-D080-9C1E481934CC}"/>
              </a:ext>
            </a:extLst>
          </p:cNvPr>
          <p:cNvSpPr/>
          <p:nvPr/>
        </p:nvSpPr>
        <p:spPr>
          <a:xfrm>
            <a:off x="0" y="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202A3C-BBCD-6938-C404-5191C9975F2C}"/>
              </a:ext>
            </a:extLst>
          </p:cNvPr>
          <p:cNvSpPr txBox="1"/>
          <p:nvPr/>
        </p:nvSpPr>
        <p:spPr>
          <a:xfrm>
            <a:off x="4882514" y="952498"/>
            <a:ext cx="44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Politecnico di Milano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Computer Music: Languages and Systems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A.Y. 2022/2023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HW1 – Assignment #4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22BE2-68EA-2347-B78E-55071BF298CB}"/>
              </a:ext>
            </a:extLst>
          </p:cNvPr>
          <p:cNvSpPr txBox="1"/>
          <p:nvPr/>
        </p:nvSpPr>
        <p:spPr>
          <a:xfrm>
            <a:off x="10437223" y="6058578"/>
            <a:ext cx="163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Emma Coletta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Federico Ferreri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Lorenzo Previati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B00BEA-5EEA-A9D6-3DA4-971B43BF1CE4}"/>
              </a:ext>
            </a:extLst>
          </p:cNvPr>
          <p:cNvSpPr txBox="1"/>
          <p:nvPr/>
        </p:nvSpPr>
        <p:spPr>
          <a:xfrm>
            <a:off x="5832102" y="454042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Group #11 – Power Rangers</a:t>
            </a:r>
          </a:p>
        </p:txBody>
      </p:sp>
    </p:spTree>
    <p:extLst>
      <p:ext uri="{BB962C8B-B14F-4D97-AF65-F5344CB8AC3E}">
        <p14:creationId xmlns:p14="http://schemas.microsoft.com/office/powerpoint/2010/main" val="22041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456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Granular Synthesis – a brief introduction </a:t>
            </a:r>
          </a:p>
        </p:txBody>
      </p:sp>
      <p:pic>
        <p:nvPicPr>
          <p:cNvPr id="3" name="Immagine 1">
            <a:extLst>
              <a:ext uri="{FF2B5EF4-FFF2-40B4-BE49-F238E27FC236}">
                <a16:creationId xmlns:a16="http://schemas.microsoft.com/office/drawing/2014/main" id="{89DB3CCD-B542-1770-022B-84ABF32A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07" y="1888757"/>
            <a:ext cx="2747427" cy="1932401"/>
          </a:xfrm>
          <a:prstGeom prst="rect">
            <a:avLst/>
          </a:prstGeom>
        </p:spPr>
      </p:pic>
      <p:pic>
        <p:nvPicPr>
          <p:cNvPr id="4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EBB2E1E-1454-AB57-C603-9E4BE25D1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645" r="-1"/>
          <a:stretch/>
        </p:blipFill>
        <p:spPr>
          <a:xfrm>
            <a:off x="7717615" y="1855895"/>
            <a:ext cx="2747426" cy="1965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E8418-8A8E-6B46-4BF9-434BBDD6379C}"/>
              </a:ext>
            </a:extLst>
          </p:cNvPr>
          <p:cNvSpPr txBox="1"/>
          <p:nvPr/>
        </p:nvSpPr>
        <p:spPr>
          <a:xfrm>
            <a:off x="4377625" y="388262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Original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326A8-4F83-2CA0-1031-76970887A83F}"/>
              </a:ext>
            </a:extLst>
          </p:cNvPr>
          <p:cNvSpPr txBox="1"/>
          <p:nvPr/>
        </p:nvSpPr>
        <p:spPr>
          <a:xfrm>
            <a:off x="7814376" y="3887792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Sample after Granular Synthesis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356DF-4F79-83D2-8204-4EF6E24173AD}"/>
              </a:ext>
            </a:extLst>
          </p:cNvPr>
          <p:cNvSpPr txBox="1"/>
          <p:nvPr/>
        </p:nvSpPr>
        <p:spPr>
          <a:xfrm>
            <a:off x="2734983" y="4569982"/>
            <a:ext cx="8377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Granular Synthesis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sound manipulation technique that uses audio fragments, called </a:t>
            </a:r>
            <a:r>
              <a:rPr lang="en-IT" sz="1400" b="1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to generate new sounds and patterns;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rapid succession of the grains rebuilds the original sample, but it’s also possible to control some parameters, without changing the length of the output signal. </a:t>
            </a:r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can last up to 100ms. Can be layered up and played at different speeds, phases, volume to create the resulting output;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Sound </a:t>
            </a:r>
            <a:r>
              <a:rPr lang="en-GB" sz="1400" u="sng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En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velope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describes how a sound changes over time and is characterized by attack, sustain and release time values. Allows to control the temporal overlap of the grains.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SuperCollider – implementation and code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FB6FD-EE42-0018-A71B-379FA4C03EB2}"/>
              </a:ext>
            </a:extLst>
          </p:cNvPr>
          <p:cNvSpPr txBox="1"/>
          <p:nvPr/>
        </p:nvSpPr>
        <p:spPr>
          <a:xfrm>
            <a:off x="2272937" y="1084590"/>
            <a:ext cx="83502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3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Implementation Steps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7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Assignment of each sample to a buffer;</a:t>
            </a:r>
          </a:p>
          <a:p>
            <a:pPr marL="342900" indent="-342900">
              <a:buFont typeface="+mj-lt"/>
              <a:buAutoNum type="arabicPeriod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Synth Definition with parameters enriched by components of randomness;</a:t>
            </a:r>
          </a:p>
          <a:p>
            <a:pPr marL="342900" indent="-342900">
              <a:buFont typeface="+mj-lt"/>
              <a:buAutoNum type="arabicPeriod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GUI definition – creation of a graphical interface allowing the user to: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activate and deactivate the playback of a sound;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hange grain parameters for the granular synthesis.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05FC-B32A-1563-D4CB-68F867BFCAE1}"/>
              </a:ext>
            </a:extLst>
          </p:cNvPr>
          <p:cNvSpPr txBox="1"/>
          <p:nvPr/>
        </p:nvSpPr>
        <p:spPr>
          <a:xfrm>
            <a:off x="7255329" y="5243673"/>
            <a:ext cx="459729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3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GrainBuf.ar 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function: </a:t>
            </a:r>
          </a:p>
          <a:p>
            <a:pPr algn="just"/>
            <a:endParaRPr lang="en-IT" sz="7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works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at audio rate;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requires 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allocation of each audio sample to a buffer;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allows us to change a wide range of parameters (portion of code above)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A0C29-AD44-DC1E-00DB-E39E167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68" y="3311943"/>
            <a:ext cx="1559414" cy="1722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A94F7-E53A-7F60-B339-F9A673B43726}"/>
              </a:ext>
            </a:extLst>
          </p:cNvPr>
          <p:cNvCxnSpPr>
            <a:cxnSpLocks/>
          </p:cNvCxnSpPr>
          <p:nvPr/>
        </p:nvCxnSpPr>
        <p:spPr>
          <a:xfrm>
            <a:off x="6916385" y="2794646"/>
            <a:ext cx="0" cy="39531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98913-D405-7FAF-1903-3E30E4DCCE19}"/>
              </a:ext>
            </a:extLst>
          </p:cNvPr>
          <p:cNvSpPr txBox="1"/>
          <p:nvPr/>
        </p:nvSpPr>
        <p:spPr>
          <a:xfrm>
            <a:off x="2294534" y="2786235"/>
            <a:ext cx="43547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T" sz="13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Buffer allocation function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 </a:t>
            </a:r>
            <a:endParaRPr lang="en-IT" sz="13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IT" sz="600" b="1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u="sng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Buffer.</a:t>
            </a:r>
            <a:r>
              <a:rPr lang="en-US" sz="1300" u="sng" strike="noStrike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readChannel</a:t>
            </a:r>
            <a:r>
              <a:rPr lang="en-US" sz="13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(server, path, </a:t>
            </a:r>
            <a:r>
              <a:rPr lang="en-US" sz="13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startFrame</a:t>
            </a:r>
            <a:r>
              <a:rPr lang="en-US" sz="13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0,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numFrames</a:t>
            </a:r>
            <a:r>
              <a:rPr lang="en-US" sz="13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-1, channels, action, </a:t>
            </a:r>
            <a:r>
              <a:rPr lang="en-US" sz="13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bufnum</a:t>
            </a:r>
            <a:r>
              <a:rPr lang="en-US" sz="13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);</a:t>
            </a: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6E01C-5AA0-4E3D-C686-7E60BD41CC14}"/>
              </a:ext>
            </a:extLst>
          </p:cNvPr>
          <p:cNvSpPr txBox="1"/>
          <p:nvPr/>
        </p:nvSpPr>
        <p:spPr>
          <a:xfrm>
            <a:off x="7255330" y="279464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Granular Synthesis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F8D73-1F65-FEEE-357D-F7F9E9B8012B}"/>
              </a:ext>
            </a:extLst>
          </p:cNvPr>
          <p:cNvSpPr txBox="1"/>
          <p:nvPr/>
        </p:nvSpPr>
        <p:spPr>
          <a:xfrm>
            <a:off x="2334859" y="3678787"/>
            <a:ext cx="435476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T" sz="13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Synth Definition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pPr marL="342900" indent="-342900">
              <a:buFont typeface="+mj-lt"/>
              <a:buAutoNum type="arabicPeriod" startAt="2"/>
            </a:pP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11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11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3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SynthDef.new</a:t>
            </a: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create a new synth;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Information on the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3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Contains the granular synthesis function </a:t>
            </a:r>
            <a:r>
              <a:rPr lang="en-US" sz="13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Allows the user to modify synthesis parameters for each buffer</a:t>
            </a:r>
            <a:endParaRPr lang="en-IT" sz="13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1BBE68-E611-ED24-91F8-FA7D36DA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783" y="4156430"/>
            <a:ext cx="4205516" cy="10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GUI – User Interface</a:t>
            </a:r>
          </a:p>
        </p:txBody>
      </p:sp>
      <p:pic>
        <p:nvPicPr>
          <p:cNvPr id="3" name="Immagine 1">
            <a:extLst>
              <a:ext uri="{FF2B5EF4-FFF2-40B4-BE49-F238E27FC236}">
                <a16:creationId xmlns:a16="http://schemas.microsoft.com/office/drawing/2014/main" id="{70858E6B-7E40-482B-4BCB-B31CFF38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7"/>
          <a:stretch/>
        </p:blipFill>
        <p:spPr bwMode="auto">
          <a:xfrm>
            <a:off x="2391723" y="1667095"/>
            <a:ext cx="5846192" cy="2549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7A40D-A80F-8390-ACA3-8BE0C53BE810}"/>
              </a:ext>
            </a:extLst>
          </p:cNvPr>
          <p:cNvSpPr txBox="1"/>
          <p:nvPr/>
        </p:nvSpPr>
        <p:spPr>
          <a:xfrm>
            <a:off x="2272937" y="1270197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Interface appearance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EC5C-BB11-3BD3-7D0A-721B019DC1BB}"/>
              </a:ext>
            </a:extLst>
          </p:cNvPr>
          <p:cNvSpPr txBox="1"/>
          <p:nvPr/>
        </p:nvSpPr>
        <p:spPr>
          <a:xfrm>
            <a:off x="8617957" y="1652672"/>
            <a:ext cx="341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Editable synthesis parameters:</a:t>
            </a:r>
          </a:p>
          <a:p>
            <a:endParaRPr lang="en-IT" sz="6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– Knobs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Amplitude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 Density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Playback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Rate</a:t>
            </a:r>
          </a:p>
          <a:p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– Sliders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Output envelope time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C61AB-A738-BD77-1799-D04A1E809C9A}"/>
              </a:ext>
            </a:extLst>
          </p:cNvPr>
          <p:cNvSpPr txBox="1"/>
          <p:nvPr/>
        </p:nvSpPr>
        <p:spPr>
          <a:xfrm>
            <a:off x="2391723" y="4661460"/>
            <a:ext cx="55595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Amplitude: controls sound intensity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 Density: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Grain Size: duration of the grains;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layback Position: decides the playback starting point of the audio;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Rate: playback rate of the samples sound;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Pan: panoramic diffusion of the output sound [between -1 and 1];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9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4C631-CE0F-EB01-415D-8CD58101A05E}"/>
              </a:ext>
            </a:extLst>
          </p:cNvPr>
          <p:cNvSpPr txBox="1"/>
          <p:nvPr/>
        </p:nvSpPr>
        <p:spPr>
          <a:xfrm>
            <a:off x="2407104" y="2455080"/>
            <a:ext cx="93894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T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output of our implementation is a modular ambient sound obtained through the granular synthesis of 4 different input tracks;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Real-time modulation of grain parameters allows us to create a complex sound from simpler ones;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real human perception of sound is simulated through the introduction of components able to create unpredictability in the reproduction of grains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36F0-A434-9174-8A84-9DEF17726CD5}"/>
              </a:ext>
            </a:extLst>
          </p:cNvPr>
          <p:cNvSpPr txBox="1"/>
          <p:nvPr/>
        </p:nvSpPr>
        <p:spPr>
          <a:xfrm>
            <a:off x="5784148" y="1549227"/>
            <a:ext cx="154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Thank You.</a:t>
            </a:r>
          </a:p>
        </p:txBody>
      </p:sp>
      <p:pic>
        <p:nvPicPr>
          <p:cNvPr id="10" name="Picture 9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E54189DA-EFA3-A113-803E-42D6CCC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77" y="2181889"/>
            <a:ext cx="3816851" cy="2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457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Linux Libertine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Coletta</dc:creator>
  <cp:lastModifiedBy>Emma Coletta</cp:lastModifiedBy>
  <cp:revision>73</cp:revision>
  <dcterms:created xsi:type="dcterms:W3CDTF">2023-05-22T18:38:22Z</dcterms:created>
  <dcterms:modified xsi:type="dcterms:W3CDTF">2023-05-23T14:23:01Z</dcterms:modified>
</cp:coreProperties>
</file>