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70" r:id="rId4"/>
    <p:sldId id="275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169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AE72-C87D-4D81-BBF7-1C1EE95652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85AA-4ED1-4DE1-A372-C2FCF5A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imi-cmls-23/group6-hw-SC-Fab_Fou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3842807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7732" y="3844043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219559" y="4213357"/>
            <a:ext cx="8716327" cy="5339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dirty="0"/>
              <a:t>COMPUTER MUSIC-LANGUAGES &amp; SYSTEMS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-5945" y="4900058"/>
            <a:ext cx="9144000" cy="4483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9E6B6-C5B5-F2B6-CA2D-1B0BBE10D259}"/>
              </a:ext>
            </a:extLst>
          </p:cNvPr>
          <p:cNvSpPr txBox="1"/>
          <p:nvPr/>
        </p:nvSpPr>
        <p:spPr>
          <a:xfrm>
            <a:off x="5059531" y="5322599"/>
            <a:ext cx="410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by:</a:t>
            </a:r>
          </a:p>
          <a:p>
            <a:pPr algn="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Amico Stefano Antonio(10937333)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Anand Abhijeet(10859656)</a:t>
            </a:r>
          </a:p>
          <a:p>
            <a:pPr algn="r"/>
            <a:r>
              <a:rPr lang="en-GB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Pletti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Manfredi(10493741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pPr algn="r"/>
            <a:r>
              <a:rPr lang="en-GB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Portentoso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Alice(10664207</a:t>
            </a:r>
            <a:r>
              <a:rPr lang="en-GB" dirty="0">
                <a:solidFill>
                  <a:schemeClr val="bg1"/>
                </a:solidFill>
                <a:latin typeface="CMR12"/>
              </a:rPr>
              <a:t>)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4A26-2987-CD0F-2701-FD9DB9DB82F2}"/>
              </a:ext>
            </a:extLst>
          </p:cNvPr>
          <p:cNvSpPr txBox="1"/>
          <p:nvPr/>
        </p:nvSpPr>
        <p:spPr>
          <a:xfrm>
            <a:off x="200" y="5876597"/>
            <a:ext cx="328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to: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Prof. Fabio Antonacci</a:t>
            </a:r>
          </a:p>
          <a:p>
            <a:r>
              <a:rPr lang="it-IT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Prof. Marco Olivieri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5" name="Picture 1024" descr="A large stone building&#10;&#10;Description automatically generated with low confidence">
            <a:extLst>
              <a:ext uri="{FF2B5EF4-FFF2-40B4-BE49-F238E27FC236}">
                <a16:creationId xmlns:a16="http://schemas.microsoft.com/office/drawing/2014/main" id="{B8FD9D9E-828A-CFF5-56A8-C0FB688D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45" y="-9692"/>
            <a:ext cx="9162000" cy="3883400"/>
          </a:xfrm>
          <a:prstGeom prst="rect">
            <a:avLst/>
          </a:prstGeom>
        </p:spPr>
      </p:pic>
      <p:pic>
        <p:nvPicPr>
          <p:cNvPr id="102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DD125D5A-D794-7A90-7B37-8F9F5423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95" y="1959762"/>
            <a:ext cx="2547612" cy="187837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11F6B5CF-6B36-3946-C620-CBB33BCACF51}"/>
              </a:ext>
            </a:extLst>
          </p:cNvPr>
          <p:cNvSpPr txBox="1">
            <a:spLocks/>
          </p:cNvSpPr>
          <p:nvPr/>
        </p:nvSpPr>
        <p:spPr>
          <a:xfrm>
            <a:off x="1909466" y="4784916"/>
            <a:ext cx="5331177" cy="4483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dirty="0">
                <a:solidFill>
                  <a:schemeClr val="bg1"/>
                </a:solidFill>
              </a:rPr>
              <a:t>F</a:t>
            </a:r>
            <a:r>
              <a:rPr lang="it-IT" sz="2800" dirty="0">
                <a:solidFill>
                  <a:schemeClr val="bg1"/>
                </a:solidFill>
              </a:rPr>
              <a:t>AB</a:t>
            </a:r>
            <a:r>
              <a:rPr lang="it-IT" sz="3200" dirty="0">
                <a:solidFill>
                  <a:schemeClr val="bg1"/>
                </a:solidFill>
              </a:rPr>
              <a:t>F</a:t>
            </a:r>
            <a:r>
              <a:rPr lang="it-IT" sz="2800" dirty="0">
                <a:solidFill>
                  <a:schemeClr val="bg1"/>
                </a:solidFill>
              </a:rPr>
              <a:t>OUR   |   HOMEWORK #1</a:t>
            </a:r>
          </a:p>
          <a:p>
            <a:pPr algn="ctr"/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16CB080-739C-6C5B-51D9-29CC97A73BEB}"/>
              </a:ext>
            </a:extLst>
          </p:cNvPr>
          <p:cNvSpPr txBox="1"/>
          <p:nvPr/>
        </p:nvSpPr>
        <p:spPr>
          <a:xfrm>
            <a:off x="53680" y="1040933"/>
            <a:ext cx="9036643" cy="1692771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u="sng" dirty="0"/>
              <a:t>Homework Topic </a:t>
            </a:r>
            <a:r>
              <a:rPr lang="en-GB" sz="2000" dirty="0"/>
              <a:t>: </a:t>
            </a:r>
            <a:r>
              <a:rPr lang="en-GB" sz="2200" dirty="0">
                <a:latin typeface="Arial Rounded MT Bold" panose="020F0704030504030204" pitchFamily="34" charset="0"/>
              </a:rPr>
              <a:t>Didactic tool for learning/teaching distortion effect</a:t>
            </a:r>
          </a:p>
          <a:p>
            <a:r>
              <a:rPr lang="en-GB" sz="2000" u="sng" dirty="0"/>
              <a:t>Objectives </a:t>
            </a:r>
            <a:r>
              <a:rPr lang="en-GB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To create a didactic tool in SuperCollider for learning and teaching the distortion effect.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application/tool should be controllable by the user using the GUI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D42589-E7FC-A297-8D07-DECC6FA8A427}"/>
              </a:ext>
            </a:extLst>
          </p:cNvPr>
          <p:cNvSpPr txBox="1"/>
          <p:nvPr/>
        </p:nvSpPr>
        <p:spPr>
          <a:xfrm>
            <a:off x="53676" y="2913766"/>
            <a:ext cx="9036643" cy="384720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u="sng" dirty="0"/>
              <a:t>Developed tool </a:t>
            </a:r>
            <a:r>
              <a:rPr lang="en-GB" sz="2000" dirty="0"/>
              <a:t>: </a:t>
            </a:r>
            <a:r>
              <a:rPr lang="en-GB" sz="2200" dirty="0">
                <a:latin typeface="Arial Rounded MT Bold" panose="020F0704030504030204" pitchFamily="34" charset="0"/>
              </a:rPr>
              <a:t>FabDist</a:t>
            </a:r>
          </a:p>
          <a:p>
            <a:r>
              <a:rPr lang="en-GB" sz="2000" u="sng" dirty="0"/>
              <a:t>Software used </a:t>
            </a:r>
            <a:r>
              <a:rPr lang="en-GB" sz="2000" dirty="0"/>
              <a:t>: </a:t>
            </a:r>
            <a:r>
              <a:rPr lang="en-GB" sz="2200" dirty="0">
                <a:latin typeface="Arial Rounded MT Bold" panose="020F0704030504030204" pitchFamily="34" charset="0"/>
              </a:rPr>
              <a:t>SuperCollider IDE</a:t>
            </a:r>
          </a:p>
          <a:p>
            <a:r>
              <a:rPr lang="en-GB" sz="2000" u="sng" dirty="0" err="1"/>
              <a:t>Github</a:t>
            </a:r>
            <a:r>
              <a:rPr lang="en-GB" sz="2000" u="sng" dirty="0"/>
              <a:t> link </a:t>
            </a:r>
            <a:r>
              <a:rPr lang="en-GB" sz="2000" dirty="0"/>
              <a:t>: </a:t>
            </a:r>
            <a:r>
              <a:rPr lang="en-GB" sz="2000" dirty="0">
                <a:solidFill>
                  <a:srgbClr val="002060"/>
                </a:solidFill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https://github.com/polimi-cmls-23/group6-hw-SC-Fab_Four</a:t>
            </a:r>
            <a:endParaRPr lang="en-GB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GB" sz="2000" u="sng" dirty="0"/>
              <a:t>Features </a:t>
            </a:r>
            <a:r>
              <a:rPr lang="en-GB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000" dirty="0"/>
              <a:t>Produces one or two sine waves and applies various distortion techniques to the generated sound.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GUI controls parameters such as input gain, output gain, distortion type, filter and cut-off frequency.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FabDist Teach- Explore various types of distortion along with time/frequency graphs and transfer function definition and plot.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FabDist Learn- Quiz section where user has to recognise the distortion type from time/frequency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071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FAB DIST – TEACH SECTION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DC91782-8A66-67B0-66D4-80A44225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259"/>
            <a:ext cx="9144000" cy="51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FAB DIST – TEACH SECTION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9D706F81-C36C-5E46-D332-F5F81216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/>
          <a:stretch/>
        </p:blipFill>
        <p:spPr>
          <a:xfrm>
            <a:off x="0" y="925928"/>
            <a:ext cx="9130665" cy="51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FAB DIST – TEACH SECTION</a:t>
            </a:r>
          </a:p>
        </p:txBody>
      </p:sp>
      <p:pic>
        <p:nvPicPr>
          <p:cNvPr id="126" name="Picture 125" descr="A screenshot of a computer game&#10;&#10;Description automatically generated with medium confidence">
            <a:extLst>
              <a:ext uri="{FF2B5EF4-FFF2-40B4-BE49-F238E27FC236}">
                <a16:creationId xmlns:a16="http://schemas.microsoft.com/office/drawing/2014/main" id="{5BE21F55-F81D-7F41-F299-023EA7B8E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6"/>
          <a:stretch/>
        </p:blipFill>
        <p:spPr>
          <a:xfrm>
            <a:off x="-2500" y="925928"/>
            <a:ext cx="9144000" cy="51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FAB DIST – LEARN SECTION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880496F-6FDF-423B-3873-4C8E7505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928"/>
            <a:ext cx="9144000" cy="51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FAB DIST – LEARN SECTION</a:t>
            </a:r>
          </a:p>
        </p:txBody>
      </p:sp>
      <p:pic>
        <p:nvPicPr>
          <p:cNvPr id="126" name="Picture 125" descr="A screenshot of a computer&#10;&#10;Description automatically generated">
            <a:extLst>
              <a:ext uri="{FF2B5EF4-FFF2-40B4-BE49-F238E27FC236}">
                <a16:creationId xmlns:a16="http://schemas.microsoft.com/office/drawing/2014/main" id="{96DA145C-1161-B4F1-E183-8A6FD665C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7" r="166"/>
          <a:stretch/>
        </p:blipFill>
        <p:spPr>
          <a:xfrm>
            <a:off x="-2500" y="925928"/>
            <a:ext cx="9144000" cy="51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5349D-4F90-7621-322B-138EF32F4DCE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F8E8F-906C-DBB2-3769-CE48D2CAC502}"/>
              </a:ext>
            </a:extLst>
          </p:cNvPr>
          <p:cNvSpPr txBox="1"/>
          <p:nvPr/>
        </p:nvSpPr>
        <p:spPr>
          <a:xfrm>
            <a:off x="787077" y="353315"/>
            <a:ext cx="7569843" cy="3416320"/>
          </a:xfrm>
          <a:custGeom>
            <a:avLst/>
            <a:gdLst>
              <a:gd name="connsiteX0" fmla="*/ 0 w 7569843"/>
              <a:gd name="connsiteY0" fmla="*/ 0 h 3416320"/>
              <a:gd name="connsiteX1" fmla="*/ 582296 w 7569843"/>
              <a:gd name="connsiteY1" fmla="*/ 0 h 3416320"/>
              <a:gd name="connsiteX2" fmla="*/ 1013194 w 7569843"/>
              <a:gd name="connsiteY2" fmla="*/ 0 h 3416320"/>
              <a:gd name="connsiteX3" fmla="*/ 1368395 w 7569843"/>
              <a:gd name="connsiteY3" fmla="*/ 0 h 3416320"/>
              <a:gd name="connsiteX4" fmla="*/ 2102087 w 7569843"/>
              <a:gd name="connsiteY4" fmla="*/ 0 h 3416320"/>
              <a:gd name="connsiteX5" fmla="*/ 2532986 w 7569843"/>
              <a:gd name="connsiteY5" fmla="*/ 0 h 3416320"/>
              <a:gd name="connsiteX6" fmla="*/ 3115282 w 7569843"/>
              <a:gd name="connsiteY6" fmla="*/ 0 h 3416320"/>
              <a:gd name="connsiteX7" fmla="*/ 3773276 w 7569843"/>
              <a:gd name="connsiteY7" fmla="*/ 0 h 3416320"/>
              <a:gd name="connsiteX8" fmla="*/ 4204174 w 7569843"/>
              <a:gd name="connsiteY8" fmla="*/ 0 h 3416320"/>
              <a:gd name="connsiteX9" fmla="*/ 4710772 w 7569843"/>
              <a:gd name="connsiteY9" fmla="*/ 0 h 3416320"/>
              <a:gd name="connsiteX10" fmla="*/ 5368766 w 7569843"/>
              <a:gd name="connsiteY10" fmla="*/ 0 h 3416320"/>
              <a:gd name="connsiteX11" fmla="*/ 6102458 w 7569843"/>
              <a:gd name="connsiteY11" fmla="*/ 0 h 3416320"/>
              <a:gd name="connsiteX12" fmla="*/ 6609055 w 7569843"/>
              <a:gd name="connsiteY12" fmla="*/ 0 h 3416320"/>
              <a:gd name="connsiteX13" fmla="*/ 6964256 w 7569843"/>
              <a:gd name="connsiteY13" fmla="*/ 0 h 3416320"/>
              <a:gd name="connsiteX14" fmla="*/ 7569843 w 7569843"/>
              <a:gd name="connsiteY14" fmla="*/ 0 h 3416320"/>
              <a:gd name="connsiteX15" fmla="*/ 7569843 w 7569843"/>
              <a:gd name="connsiteY15" fmla="*/ 569387 h 3416320"/>
              <a:gd name="connsiteX16" fmla="*/ 7569843 w 7569843"/>
              <a:gd name="connsiteY16" fmla="*/ 1070447 h 3416320"/>
              <a:gd name="connsiteX17" fmla="*/ 7569843 w 7569843"/>
              <a:gd name="connsiteY17" fmla="*/ 1605670 h 3416320"/>
              <a:gd name="connsiteX18" fmla="*/ 7569843 w 7569843"/>
              <a:gd name="connsiteY18" fmla="*/ 2175057 h 3416320"/>
              <a:gd name="connsiteX19" fmla="*/ 7569843 w 7569843"/>
              <a:gd name="connsiteY19" fmla="*/ 2710281 h 3416320"/>
              <a:gd name="connsiteX20" fmla="*/ 7569843 w 7569843"/>
              <a:gd name="connsiteY20" fmla="*/ 3416320 h 3416320"/>
              <a:gd name="connsiteX21" fmla="*/ 6911849 w 7569843"/>
              <a:gd name="connsiteY21" fmla="*/ 3416320 h 3416320"/>
              <a:gd name="connsiteX22" fmla="*/ 6253855 w 7569843"/>
              <a:gd name="connsiteY22" fmla="*/ 3416320 h 3416320"/>
              <a:gd name="connsiteX23" fmla="*/ 5671559 w 7569843"/>
              <a:gd name="connsiteY23" fmla="*/ 3416320 h 3416320"/>
              <a:gd name="connsiteX24" fmla="*/ 5089264 w 7569843"/>
              <a:gd name="connsiteY24" fmla="*/ 3416320 h 3416320"/>
              <a:gd name="connsiteX25" fmla="*/ 4734063 w 7569843"/>
              <a:gd name="connsiteY25" fmla="*/ 3416320 h 3416320"/>
              <a:gd name="connsiteX26" fmla="*/ 4000371 w 7569843"/>
              <a:gd name="connsiteY26" fmla="*/ 3416320 h 3416320"/>
              <a:gd name="connsiteX27" fmla="*/ 3418075 w 7569843"/>
              <a:gd name="connsiteY27" fmla="*/ 3416320 h 3416320"/>
              <a:gd name="connsiteX28" fmla="*/ 2911478 w 7569843"/>
              <a:gd name="connsiteY28" fmla="*/ 3416320 h 3416320"/>
              <a:gd name="connsiteX29" fmla="*/ 2480579 w 7569843"/>
              <a:gd name="connsiteY29" fmla="*/ 3416320 h 3416320"/>
              <a:gd name="connsiteX30" fmla="*/ 1973982 w 7569843"/>
              <a:gd name="connsiteY30" fmla="*/ 3416320 h 3416320"/>
              <a:gd name="connsiteX31" fmla="*/ 1543083 w 7569843"/>
              <a:gd name="connsiteY31" fmla="*/ 3416320 h 3416320"/>
              <a:gd name="connsiteX32" fmla="*/ 809391 w 7569843"/>
              <a:gd name="connsiteY32" fmla="*/ 3416320 h 3416320"/>
              <a:gd name="connsiteX33" fmla="*/ 0 w 7569843"/>
              <a:gd name="connsiteY33" fmla="*/ 3416320 h 3416320"/>
              <a:gd name="connsiteX34" fmla="*/ 0 w 7569843"/>
              <a:gd name="connsiteY34" fmla="*/ 2778607 h 3416320"/>
              <a:gd name="connsiteX35" fmla="*/ 0 w 7569843"/>
              <a:gd name="connsiteY35" fmla="*/ 2209220 h 3416320"/>
              <a:gd name="connsiteX36" fmla="*/ 0 w 7569843"/>
              <a:gd name="connsiteY36" fmla="*/ 1639834 h 3416320"/>
              <a:gd name="connsiteX37" fmla="*/ 0 w 7569843"/>
              <a:gd name="connsiteY37" fmla="*/ 1036284 h 3416320"/>
              <a:gd name="connsiteX38" fmla="*/ 0 w 7569843"/>
              <a:gd name="connsiteY38" fmla="*/ 535223 h 3416320"/>
              <a:gd name="connsiteX39" fmla="*/ 0 w 7569843"/>
              <a:gd name="connsiteY3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569843" h="3416320" extrusionOk="0">
                <a:moveTo>
                  <a:pt x="0" y="0"/>
                </a:moveTo>
                <a:cubicBezTo>
                  <a:pt x="180127" y="-69421"/>
                  <a:pt x="398646" y="7971"/>
                  <a:pt x="582296" y="0"/>
                </a:cubicBezTo>
                <a:cubicBezTo>
                  <a:pt x="765946" y="-7971"/>
                  <a:pt x="912929" y="16801"/>
                  <a:pt x="1013194" y="0"/>
                </a:cubicBezTo>
                <a:cubicBezTo>
                  <a:pt x="1113459" y="-16801"/>
                  <a:pt x="1235152" y="37358"/>
                  <a:pt x="1368395" y="0"/>
                </a:cubicBezTo>
                <a:cubicBezTo>
                  <a:pt x="1501638" y="-37358"/>
                  <a:pt x="1767046" y="69196"/>
                  <a:pt x="2102087" y="0"/>
                </a:cubicBezTo>
                <a:cubicBezTo>
                  <a:pt x="2437128" y="-69196"/>
                  <a:pt x="2352664" y="30267"/>
                  <a:pt x="2532986" y="0"/>
                </a:cubicBezTo>
                <a:cubicBezTo>
                  <a:pt x="2713308" y="-30267"/>
                  <a:pt x="2849784" y="27209"/>
                  <a:pt x="3115282" y="0"/>
                </a:cubicBezTo>
                <a:cubicBezTo>
                  <a:pt x="3380780" y="-27209"/>
                  <a:pt x="3536000" y="6362"/>
                  <a:pt x="3773276" y="0"/>
                </a:cubicBezTo>
                <a:cubicBezTo>
                  <a:pt x="4010552" y="-6362"/>
                  <a:pt x="4105048" y="30391"/>
                  <a:pt x="4204174" y="0"/>
                </a:cubicBezTo>
                <a:cubicBezTo>
                  <a:pt x="4303300" y="-30391"/>
                  <a:pt x="4547702" y="15169"/>
                  <a:pt x="4710772" y="0"/>
                </a:cubicBezTo>
                <a:cubicBezTo>
                  <a:pt x="4873842" y="-15169"/>
                  <a:pt x="5191990" y="77945"/>
                  <a:pt x="5368766" y="0"/>
                </a:cubicBezTo>
                <a:cubicBezTo>
                  <a:pt x="5545542" y="-77945"/>
                  <a:pt x="5807949" y="87353"/>
                  <a:pt x="6102458" y="0"/>
                </a:cubicBezTo>
                <a:cubicBezTo>
                  <a:pt x="6396967" y="-87353"/>
                  <a:pt x="6458430" y="9872"/>
                  <a:pt x="6609055" y="0"/>
                </a:cubicBezTo>
                <a:cubicBezTo>
                  <a:pt x="6759680" y="-9872"/>
                  <a:pt x="6883080" y="29653"/>
                  <a:pt x="6964256" y="0"/>
                </a:cubicBezTo>
                <a:cubicBezTo>
                  <a:pt x="7045432" y="-29653"/>
                  <a:pt x="7429424" y="48415"/>
                  <a:pt x="7569843" y="0"/>
                </a:cubicBezTo>
                <a:cubicBezTo>
                  <a:pt x="7590253" y="214908"/>
                  <a:pt x="7556779" y="444241"/>
                  <a:pt x="7569843" y="569387"/>
                </a:cubicBezTo>
                <a:cubicBezTo>
                  <a:pt x="7582907" y="694533"/>
                  <a:pt x="7530693" y="859308"/>
                  <a:pt x="7569843" y="1070447"/>
                </a:cubicBezTo>
                <a:cubicBezTo>
                  <a:pt x="7608993" y="1281586"/>
                  <a:pt x="7532027" y="1366394"/>
                  <a:pt x="7569843" y="1605670"/>
                </a:cubicBezTo>
                <a:cubicBezTo>
                  <a:pt x="7607659" y="1844946"/>
                  <a:pt x="7541247" y="1977544"/>
                  <a:pt x="7569843" y="2175057"/>
                </a:cubicBezTo>
                <a:cubicBezTo>
                  <a:pt x="7598439" y="2372570"/>
                  <a:pt x="7507254" y="2594514"/>
                  <a:pt x="7569843" y="2710281"/>
                </a:cubicBezTo>
                <a:cubicBezTo>
                  <a:pt x="7632432" y="2826048"/>
                  <a:pt x="7512802" y="3111343"/>
                  <a:pt x="7569843" y="3416320"/>
                </a:cubicBezTo>
                <a:cubicBezTo>
                  <a:pt x="7383564" y="3438798"/>
                  <a:pt x="7060416" y="3391236"/>
                  <a:pt x="6911849" y="3416320"/>
                </a:cubicBezTo>
                <a:cubicBezTo>
                  <a:pt x="6763282" y="3441404"/>
                  <a:pt x="6391305" y="3380498"/>
                  <a:pt x="6253855" y="3416320"/>
                </a:cubicBezTo>
                <a:cubicBezTo>
                  <a:pt x="6116405" y="3452142"/>
                  <a:pt x="5822175" y="3354346"/>
                  <a:pt x="5671559" y="3416320"/>
                </a:cubicBezTo>
                <a:cubicBezTo>
                  <a:pt x="5520943" y="3478294"/>
                  <a:pt x="5226194" y="3354640"/>
                  <a:pt x="5089264" y="3416320"/>
                </a:cubicBezTo>
                <a:cubicBezTo>
                  <a:pt x="4952335" y="3478000"/>
                  <a:pt x="4872659" y="3411891"/>
                  <a:pt x="4734063" y="3416320"/>
                </a:cubicBezTo>
                <a:cubicBezTo>
                  <a:pt x="4595467" y="3420749"/>
                  <a:pt x="4294818" y="3364904"/>
                  <a:pt x="4000371" y="3416320"/>
                </a:cubicBezTo>
                <a:cubicBezTo>
                  <a:pt x="3705924" y="3467736"/>
                  <a:pt x="3554246" y="3383423"/>
                  <a:pt x="3418075" y="3416320"/>
                </a:cubicBezTo>
                <a:cubicBezTo>
                  <a:pt x="3281904" y="3449217"/>
                  <a:pt x="3136994" y="3361067"/>
                  <a:pt x="2911478" y="3416320"/>
                </a:cubicBezTo>
                <a:cubicBezTo>
                  <a:pt x="2685962" y="3471573"/>
                  <a:pt x="2647792" y="3375997"/>
                  <a:pt x="2480579" y="3416320"/>
                </a:cubicBezTo>
                <a:cubicBezTo>
                  <a:pt x="2313366" y="3456643"/>
                  <a:pt x="2177357" y="3373249"/>
                  <a:pt x="1973982" y="3416320"/>
                </a:cubicBezTo>
                <a:cubicBezTo>
                  <a:pt x="1770607" y="3459391"/>
                  <a:pt x="1708055" y="3379741"/>
                  <a:pt x="1543083" y="3416320"/>
                </a:cubicBezTo>
                <a:cubicBezTo>
                  <a:pt x="1378111" y="3452899"/>
                  <a:pt x="1091514" y="3401317"/>
                  <a:pt x="809391" y="3416320"/>
                </a:cubicBezTo>
                <a:cubicBezTo>
                  <a:pt x="527268" y="3431323"/>
                  <a:pt x="182350" y="3343861"/>
                  <a:pt x="0" y="3416320"/>
                </a:cubicBezTo>
                <a:cubicBezTo>
                  <a:pt x="-65123" y="3251934"/>
                  <a:pt x="55393" y="3064170"/>
                  <a:pt x="0" y="2778607"/>
                </a:cubicBezTo>
                <a:cubicBezTo>
                  <a:pt x="-55393" y="2493044"/>
                  <a:pt x="20690" y="2469450"/>
                  <a:pt x="0" y="2209220"/>
                </a:cubicBezTo>
                <a:cubicBezTo>
                  <a:pt x="-20690" y="1948990"/>
                  <a:pt x="31079" y="1821439"/>
                  <a:pt x="0" y="1639834"/>
                </a:cubicBezTo>
                <a:cubicBezTo>
                  <a:pt x="-31079" y="1458229"/>
                  <a:pt x="58150" y="1158868"/>
                  <a:pt x="0" y="1036284"/>
                </a:cubicBezTo>
                <a:cubicBezTo>
                  <a:pt x="-58150" y="913700"/>
                  <a:pt x="2562" y="744808"/>
                  <a:pt x="0" y="535223"/>
                </a:cubicBezTo>
                <a:cubicBezTo>
                  <a:pt x="-2562" y="325638"/>
                  <a:pt x="46012" y="212638"/>
                  <a:pt x="0" y="0"/>
                </a:cubicBezTo>
                <a:close/>
              </a:path>
            </a:pathLst>
          </a:custGeom>
          <a:noFill/>
          <a:ln w="76200">
            <a:solidFill>
              <a:srgbClr val="666699"/>
            </a:solidFill>
            <a:extLst>
              <a:ext uri="{C807C97D-BFC1-408E-A445-0C87EB9F89A2}">
                <ask:lineSketchStyleProps xmlns:ask="http://schemas.microsoft.com/office/drawing/2018/sketchyshapes" sd="342469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THANKS</a:t>
            </a:r>
          </a:p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FOR YOUR KIND ATTENTION !</a:t>
            </a:r>
          </a:p>
        </p:txBody>
      </p:sp>
      <p:pic>
        <p:nvPicPr>
          <p:cNvPr id="6" name="Picture 5" descr="A blue question mark and black text&#10;&#10;Description automatically generated with low confidence">
            <a:extLst>
              <a:ext uri="{FF2B5EF4-FFF2-40B4-BE49-F238E27FC236}">
                <a16:creationId xmlns:a16="http://schemas.microsoft.com/office/drawing/2014/main" id="{C20A54E1-1223-B82A-21F5-CBCC65FB7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7" t="13938" r="13545" b="15626"/>
          <a:stretch/>
        </p:blipFill>
        <p:spPr>
          <a:xfrm>
            <a:off x="1232703" y="4190035"/>
            <a:ext cx="6678593" cy="244225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6190224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5474</TotalTime>
  <Words>229</Words>
  <Application>Microsoft Office PowerPoint</Application>
  <PresentationFormat>On-screen Show (4:3)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CMR12</vt:lpstr>
      <vt:lpstr>Wingdings</vt:lpstr>
      <vt:lpstr>POLI</vt:lpstr>
      <vt:lpstr>Titolo presentazione sottotitolo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Abhijeet Anand</cp:lastModifiedBy>
  <cp:revision>34</cp:revision>
  <dcterms:created xsi:type="dcterms:W3CDTF">2015-05-26T12:27:57Z</dcterms:created>
  <dcterms:modified xsi:type="dcterms:W3CDTF">2023-05-23T21:53:33Z</dcterms:modified>
</cp:coreProperties>
</file>