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5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c0205872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c0205872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c0205872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c0205872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c0205872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c0205872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c0205872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c0205872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893601"/>
            <a:ext cx="3054600" cy="13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PAPU, a Gameboy sound emulator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721800" y="3128050"/>
            <a:ext cx="1700400" cy="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Synth 101, group 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514900" y="393925"/>
            <a:ext cx="41142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Graphical User Interface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87" y="1331762"/>
            <a:ext cx="8071426" cy="31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650" y="1207978"/>
            <a:ext cx="8839201" cy="1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229650" y="275850"/>
            <a:ext cx="26847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GUI block chain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712" y="1346175"/>
            <a:ext cx="6384576" cy="29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029250" y="262475"/>
            <a:ext cx="30855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Audio Block chain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715" y="1225225"/>
            <a:ext cx="3404907" cy="33540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16600" y="1578475"/>
            <a:ext cx="4355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i="1" lang="it" sz="1600">
                <a:latin typeface="Open Sans"/>
                <a:ea typeface="Open Sans"/>
                <a:cs typeface="Open Sans"/>
                <a:sym typeface="Open Sans"/>
              </a:rPr>
              <a:t>PAPUEngine </a:t>
            </a:r>
            <a:r>
              <a:rPr lang="it" sz="1600"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i="1" lang="it" sz="1600">
                <a:latin typeface="Open Sans"/>
                <a:ea typeface="Open Sans"/>
                <a:cs typeface="Open Sans"/>
                <a:sym typeface="Open Sans"/>
              </a:rPr>
              <a:t>PAPUAudioProcessor </a:t>
            </a:r>
            <a:r>
              <a:rPr lang="it" sz="1600">
                <a:latin typeface="Open Sans"/>
                <a:ea typeface="Open Sans"/>
                <a:cs typeface="Open Sans"/>
                <a:sym typeface="Open Sans"/>
              </a:rPr>
              <a:t>are classes </a:t>
            </a:r>
            <a:r>
              <a:rPr lang="it" sz="1600">
                <a:latin typeface="Open Sans"/>
                <a:ea typeface="Open Sans"/>
                <a:cs typeface="Open Sans"/>
                <a:sym typeface="Open Sans"/>
              </a:rPr>
              <a:t>included</a:t>
            </a:r>
            <a:r>
              <a:rPr lang="it" sz="1600">
                <a:latin typeface="Open Sans"/>
                <a:ea typeface="Open Sans"/>
                <a:cs typeface="Open Sans"/>
                <a:sym typeface="Open Sans"/>
              </a:rPr>
              <a:t> in the </a:t>
            </a:r>
            <a:r>
              <a:rPr b="1" lang="it" sz="1600">
                <a:latin typeface="Open Sans"/>
                <a:ea typeface="Open Sans"/>
                <a:cs typeface="Open Sans"/>
                <a:sym typeface="Open Sans"/>
              </a:rPr>
              <a:t>juce source files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i="1" lang="it" sz="1600">
                <a:latin typeface="Open Sans"/>
                <a:ea typeface="Open Sans"/>
                <a:cs typeface="Open Sans"/>
                <a:sym typeface="Open Sans"/>
              </a:rPr>
              <a:t>Gb_Apu</a:t>
            </a:r>
            <a:r>
              <a:rPr lang="it" sz="16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it" sz="1600">
                <a:latin typeface="Open Sans"/>
                <a:ea typeface="Open Sans"/>
                <a:cs typeface="Open Sans"/>
                <a:sym typeface="Open Sans"/>
              </a:rPr>
              <a:t>Gb_Osc </a:t>
            </a:r>
            <a:r>
              <a:rPr lang="it" sz="1600"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i="1" lang="it" sz="1600">
                <a:latin typeface="Open Sans"/>
                <a:ea typeface="Open Sans"/>
                <a:cs typeface="Open Sans"/>
                <a:sym typeface="Open Sans"/>
              </a:rPr>
              <a:t>Blip_Buffer </a:t>
            </a:r>
            <a:r>
              <a:rPr lang="it" sz="1600">
                <a:latin typeface="Open Sans"/>
                <a:ea typeface="Open Sans"/>
                <a:cs typeface="Open Sans"/>
                <a:sym typeface="Open Sans"/>
              </a:rPr>
              <a:t>come </a:t>
            </a:r>
            <a:r>
              <a:rPr lang="it" sz="1600">
                <a:latin typeface="Open Sans"/>
                <a:ea typeface="Open Sans"/>
                <a:cs typeface="Open Sans"/>
                <a:sym typeface="Open Sans"/>
              </a:rPr>
              <a:t>instead from a library that </a:t>
            </a:r>
            <a:r>
              <a:rPr b="1" lang="it" sz="1600">
                <a:latin typeface="Open Sans"/>
                <a:ea typeface="Open Sans"/>
                <a:cs typeface="Open Sans"/>
                <a:sym typeface="Open Sans"/>
              </a:rPr>
              <a:t>emulates the sound chip of a gameboy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it" sz="1600">
                <a:latin typeface="Open Sans"/>
                <a:ea typeface="Open Sans"/>
                <a:cs typeface="Open Sans"/>
                <a:sym typeface="Open Sans"/>
              </a:rPr>
              <a:t>The output is then sent to a stereo buffer implemented using a juce class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2952300" y="235575"/>
            <a:ext cx="32394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Additional features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363" y="1147225"/>
            <a:ext cx="6797281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