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Economica" panose="020B060402020202020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95ebcfea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95ebcfea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95ebcfe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95ebcfea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95ebcfea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95ebcfea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5ebcfea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5ebcfea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 effect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8 Synth101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Graphical user interface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87" y="1188475"/>
            <a:ext cx="6531426" cy="34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Bus management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13" y="1412600"/>
            <a:ext cx="6689575" cy="2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Signal representation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108499" cy="1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9650"/>
            <a:ext cx="4082612" cy="15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800" y="2999652"/>
            <a:ext cx="4108500" cy="157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3800" y="1225225"/>
            <a:ext cx="4108499" cy="16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3300"/>
              <a:t>Thanks for your attention!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Presentazione su schermo (16:9)</PresentationFormat>
  <Paragraphs>9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Economica</vt:lpstr>
      <vt:lpstr>Arial</vt:lpstr>
      <vt:lpstr>Open Sans</vt:lpstr>
      <vt:lpstr>Luxe</vt:lpstr>
      <vt:lpstr>Multi effect</vt:lpstr>
      <vt:lpstr>Graphical user interface</vt:lpstr>
      <vt:lpstr>Bus management</vt:lpstr>
      <vt:lpstr>Signal representation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effect</dc:title>
  <cp:lastModifiedBy>Vescovi Federico</cp:lastModifiedBy>
  <cp:revision>2</cp:revision>
  <dcterms:modified xsi:type="dcterms:W3CDTF">2023-06-18T16:00:31Z</dcterms:modified>
</cp:coreProperties>
</file>