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2" r:id="rId2"/>
  </p:sldMasterIdLst>
  <p:notesMasterIdLst>
    <p:notesMasterId r:id="rId15"/>
  </p:notesMasterIdLst>
  <p:sldIdLst>
    <p:sldId id="263" r:id="rId3"/>
    <p:sldId id="274" r:id="rId4"/>
    <p:sldId id="281" r:id="rId5"/>
    <p:sldId id="276" r:id="rId6"/>
    <p:sldId id="278" r:id="rId7"/>
    <p:sldId id="277" r:id="rId8"/>
    <p:sldId id="275" r:id="rId9"/>
    <p:sldId id="264" r:id="rId10"/>
    <p:sldId id="265" r:id="rId11"/>
    <p:sldId id="257" r:id="rId12"/>
    <p:sldId id="269" r:id="rId13"/>
    <p:sldId id="271" r:id="rId14"/>
  </p:sldIdLst>
  <p:sldSz cx="9144000" cy="6858000" type="screen4x3"/>
  <p:notesSz cx="6858000" cy="9144000"/>
  <p:defaultTextStyle>
    <a:defPPr>
      <a:defRPr lang="it-IT"/>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28FA5"/>
    <a:srgbClr val="6882A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6" d="100"/>
          <a:sy n="106" d="100"/>
        </p:scale>
        <p:origin x="1764" y="11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3451415-E502-4881-9F04-130CDF52606D}" type="datetimeFigureOut">
              <a:t>30/05/2023</a:t>
            </a:fld>
            <a:endParaRPr lang="it-IT"/>
          </a:p>
        </p:txBody>
      </p:sp>
      <p:sp>
        <p:nvSpPr>
          <p:cNvPr id="4" name="Segnaposto immagine diapositiva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17F3403-EEF9-4101-AB42-D8B2E49EB948}" type="slidenum">
              <a:t>‹N›</a:t>
            </a:fld>
            <a:endParaRPr lang="it-IT"/>
          </a:p>
        </p:txBody>
      </p:sp>
    </p:spTree>
    <p:extLst>
      <p:ext uri="{BB962C8B-B14F-4D97-AF65-F5344CB8AC3E}">
        <p14:creationId xmlns:p14="http://schemas.microsoft.com/office/powerpoint/2010/main" val="1989397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err="1"/>
              <a:t>If</a:t>
            </a:r>
            <a:r>
              <a:rPr lang="it-IT"/>
              <a:t> </a:t>
            </a:r>
            <a:r>
              <a:rPr lang="it-IT" err="1"/>
              <a:t>you</a:t>
            </a:r>
            <a:r>
              <a:rPr lang="it-IT"/>
              <a:t> </a:t>
            </a:r>
            <a:r>
              <a:rPr lang="it-IT" err="1"/>
              <a:t>read</a:t>
            </a:r>
            <a:r>
              <a:rPr lang="it-IT"/>
              <a:t> </a:t>
            </a:r>
            <a:r>
              <a:rPr lang="it-IT" err="1"/>
              <a:t>this</a:t>
            </a:r>
            <a:r>
              <a:rPr lang="it-IT"/>
              <a:t> </a:t>
            </a:r>
            <a:r>
              <a:rPr lang="it-IT" err="1"/>
              <a:t>I’m</a:t>
            </a:r>
            <a:r>
              <a:rPr lang="it-IT"/>
              <a:t> </a:t>
            </a:r>
            <a:r>
              <a:rPr lang="it-IT" err="1"/>
              <a:t>using</a:t>
            </a:r>
            <a:r>
              <a:rPr lang="it-IT"/>
              <a:t> the </a:t>
            </a:r>
            <a:r>
              <a:rPr lang="it-IT" err="1"/>
              <a:t>wrong</a:t>
            </a:r>
            <a:r>
              <a:rPr lang="it-IT"/>
              <a:t> </a:t>
            </a:r>
            <a:r>
              <a:rPr lang="it-IT" err="1"/>
              <a:t>presentation</a:t>
            </a:r>
            <a:r>
              <a:rPr lang="it-IT"/>
              <a:t> mode</a:t>
            </a:r>
          </a:p>
        </p:txBody>
      </p:sp>
      <p:sp>
        <p:nvSpPr>
          <p:cNvPr id="4" name="Segnaposto numero diapositiva 3"/>
          <p:cNvSpPr>
            <a:spLocks noGrp="1"/>
          </p:cNvSpPr>
          <p:nvPr>
            <p:ph type="sldNum" sz="quarter" idx="5"/>
          </p:nvPr>
        </p:nvSpPr>
        <p:spPr/>
        <p:txBody>
          <a:bodyPr/>
          <a:lstStyle/>
          <a:p>
            <a:fld id="{264C9DDC-FA03-4959-AD24-270E8EF5A919}" type="slidenum">
              <a:rPr lang="it-IT" smtClean="0"/>
              <a:t>2</a:t>
            </a:fld>
            <a:endParaRPr lang="it-IT"/>
          </a:p>
        </p:txBody>
      </p:sp>
    </p:spTree>
    <p:extLst>
      <p:ext uri="{BB962C8B-B14F-4D97-AF65-F5344CB8AC3E}">
        <p14:creationId xmlns:p14="http://schemas.microsoft.com/office/powerpoint/2010/main" val="1277261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err="1"/>
              <a:t>If</a:t>
            </a:r>
            <a:r>
              <a:rPr lang="it-IT"/>
              <a:t> </a:t>
            </a:r>
            <a:r>
              <a:rPr lang="it-IT" err="1"/>
              <a:t>you</a:t>
            </a:r>
            <a:r>
              <a:rPr lang="it-IT"/>
              <a:t> </a:t>
            </a:r>
            <a:r>
              <a:rPr lang="it-IT" err="1"/>
              <a:t>read</a:t>
            </a:r>
            <a:r>
              <a:rPr lang="it-IT"/>
              <a:t> </a:t>
            </a:r>
            <a:r>
              <a:rPr lang="it-IT" err="1"/>
              <a:t>this</a:t>
            </a:r>
            <a:r>
              <a:rPr lang="it-IT"/>
              <a:t> </a:t>
            </a:r>
            <a:r>
              <a:rPr lang="it-IT" err="1"/>
              <a:t>I’m</a:t>
            </a:r>
            <a:r>
              <a:rPr lang="it-IT"/>
              <a:t> </a:t>
            </a:r>
            <a:r>
              <a:rPr lang="it-IT" err="1"/>
              <a:t>using</a:t>
            </a:r>
            <a:r>
              <a:rPr lang="it-IT"/>
              <a:t> the </a:t>
            </a:r>
            <a:r>
              <a:rPr lang="it-IT" err="1"/>
              <a:t>wrong</a:t>
            </a:r>
            <a:r>
              <a:rPr lang="it-IT"/>
              <a:t> </a:t>
            </a:r>
            <a:r>
              <a:rPr lang="it-IT" err="1"/>
              <a:t>presentation</a:t>
            </a:r>
            <a:r>
              <a:rPr lang="it-IT"/>
              <a:t> mode</a:t>
            </a:r>
          </a:p>
        </p:txBody>
      </p:sp>
      <p:sp>
        <p:nvSpPr>
          <p:cNvPr id="4" name="Segnaposto numero diapositiva 3"/>
          <p:cNvSpPr>
            <a:spLocks noGrp="1"/>
          </p:cNvSpPr>
          <p:nvPr>
            <p:ph type="sldNum" sz="quarter" idx="5"/>
          </p:nvPr>
        </p:nvSpPr>
        <p:spPr/>
        <p:txBody>
          <a:bodyPr/>
          <a:lstStyle/>
          <a:p>
            <a:fld id="{264C9DDC-FA03-4959-AD24-270E8EF5A919}" type="slidenum">
              <a:rPr lang="it-IT" smtClean="0"/>
              <a:t>3</a:t>
            </a:fld>
            <a:endParaRPr lang="it-IT"/>
          </a:p>
        </p:txBody>
      </p:sp>
    </p:spTree>
    <p:extLst>
      <p:ext uri="{BB962C8B-B14F-4D97-AF65-F5344CB8AC3E}">
        <p14:creationId xmlns:p14="http://schemas.microsoft.com/office/powerpoint/2010/main" val="5063179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err="1"/>
              <a:t>If</a:t>
            </a:r>
            <a:r>
              <a:rPr lang="it-IT"/>
              <a:t> </a:t>
            </a:r>
            <a:r>
              <a:rPr lang="it-IT" err="1"/>
              <a:t>you</a:t>
            </a:r>
            <a:r>
              <a:rPr lang="it-IT"/>
              <a:t> </a:t>
            </a:r>
            <a:r>
              <a:rPr lang="it-IT" err="1"/>
              <a:t>read</a:t>
            </a:r>
            <a:r>
              <a:rPr lang="it-IT"/>
              <a:t> </a:t>
            </a:r>
            <a:r>
              <a:rPr lang="it-IT" err="1"/>
              <a:t>this</a:t>
            </a:r>
            <a:r>
              <a:rPr lang="it-IT"/>
              <a:t> </a:t>
            </a:r>
            <a:r>
              <a:rPr lang="it-IT" err="1"/>
              <a:t>I’m</a:t>
            </a:r>
            <a:r>
              <a:rPr lang="it-IT"/>
              <a:t> </a:t>
            </a:r>
            <a:r>
              <a:rPr lang="it-IT" err="1"/>
              <a:t>using</a:t>
            </a:r>
            <a:r>
              <a:rPr lang="it-IT"/>
              <a:t> the </a:t>
            </a:r>
            <a:r>
              <a:rPr lang="it-IT" err="1"/>
              <a:t>wrong</a:t>
            </a:r>
            <a:r>
              <a:rPr lang="it-IT"/>
              <a:t> </a:t>
            </a:r>
            <a:r>
              <a:rPr lang="it-IT" err="1"/>
              <a:t>presentation</a:t>
            </a:r>
            <a:r>
              <a:rPr lang="it-IT"/>
              <a:t> mode</a:t>
            </a:r>
          </a:p>
        </p:txBody>
      </p:sp>
      <p:sp>
        <p:nvSpPr>
          <p:cNvPr id="4" name="Segnaposto numero diapositiva 3"/>
          <p:cNvSpPr>
            <a:spLocks noGrp="1"/>
          </p:cNvSpPr>
          <p:nvPr>
            <p:ph type="sldNum" sz="quarter" idx="5"/>
          </p:nvPr>
        </p:nvSpPr>
        <p:spPr/>
        <p:txBody>
          <a:bodyPr/>
          <a:lstStyle/>
          <a:p>
            <a:fld id="{264C9DDC-FA03-4959-AD24-270E8EF5A919}" type="slidenum">
              <a:rPr lang="it-IT" smtClean="0"/>
              <a:t>4</a:t>
            </a:fld>
            <a:endParaRPr lang="it-IT"/>
          </a:p>
        </p:txBody>
      </p:sp>
    </p:spTree>
    <p:extLst>
      <p:ext uri="{BB962C8B-B14F-4D97-AF65-F5344CB8AC3E}">
        <p14:creationId xmlns:p14="http://schemas.microsoft.com/office/powerpoint/2010/main" val="27549613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err="1"/>
              <a:t>If</a:t>
            </a:r>
            <a:r>
              <a:rPr lang="it-IT"/>
              <a:t> </a:t>
            </a:r>
            <a:r>
              <a:rPr lang="it-IT" err="1"/>
              <a:t>you</a:t>
            </a:r>
            <a:r>
              <a:rPr lang="it-IT"/>
              <a:t> </a:t>
            </a:r>
            <a:r>
              <a:rPr lang="it-IT" err="1"/>
              <a:t>read</a:t>
            </a:r>
            <a:r>
              <a:rPr lang="it-IT"/>
              <a:t> </a:t>
            </a:r>
            <a:r>
              <a:rPr lang="it-IT" err="1"/>
              <a:t>this</a:t>
            </a:r>
            <a:r>
              <a:rPr lang="it-IT"/>
              <a:t> </a:t>
            </a:r>
            <a:r>
              <a:rPr lang="it-IT" err="1"/>
              <a:t>I’m</a:t>
            </a:r>
            <a:r>
              <a:rPr lang="it-IT"/>
              <a:t> </a:t>
            </a:r>
            <a:r>
              <a:rPr lang="it-IT" err="1"/>
              <a:t>using</a:t>
            </a:r>
            <a:r>
              <a:rPr lang="it-IT"/>
              <a:t> the </a:t>
            </a:r>
            <a:r>
              <a:rPr lang="it-IT" err="1"/>
              <a:t>wrong</a:t>
            </a:r>
            <a:r>
              <a:rPr lang="it-IT"/>
              <a:t> </a:t>
            </a:r>
            <a:r>
              <a:rPr lang="it-IT" err="1"/>
              <a:t>presentation</a:t>
            </a:r>
            <a:r>
              <a:rPr lang="it-IT"/>
              <a:t> mode</a:t>
            </a:r>
          </a:p>
        </p:txBody>
      </p:sp>
      <p:sp>
        <p:nvSpPr>
          <p:cNvPr id="4" name="Segnaposto numero diapositiva 3"/>
          <p:cNvSpPr>
            <a:spLocks noGrp="1"/>
          </p:cNvSpPr>
          <p:nvPr>
            <p:ph type="sldNum" sz="quarter" idx="5"/>
          </p:nvPr>
        </p:nvSpPr>
        <p:spPr/>
        <p:txBody>
          <a:bodyPr/>
          <a:lstStyle/>
          <a:p>
            <a:fld id="{264C9DDC-FA03-4959-AD24-270E8EF5A919}" type="slidenum">
              <a:rPr lang="it-IT" smtClean="0"/>
              <a:t>5</a:t>
            </a:fld>
            <a:endParaRPr lang="it-IT"/>
          </a:p>
        </p:txBody>
      </p:sp>
    </p:spTree>
    <p:extLst>
      <p:ext uri="{BB962C8B-B14F-4D97-AF65-F5344CB8AC3E}">
        <p14:creationId xmlns:p14="http://schemas.microsoft.com/office/powerpoint/2010/main" val="29790572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err="1"/>
              <a:t>If</a:t>
            </a:r>
            <a:r>
              <a:rPr lang="it-IT"/>
              <a:t> </a:t>
            </a:r>
            <a:r>
              <a:rPr lang="it-IT" err="1"/>
              <a:t>you</a:t>
            </a:r>
            <a:r>
              <a:rPr lang="it-IT"/>
              <a:t> </a:t>
            </a:r>
            <a:r>
              <a:rPr lang="it-IT" err="1"/>
              <a:t>read</a:t>
            </a:r>
            <a:r>
              <a:rPr lang="it-IT"/>
              <a:t> </a:t>
            </a:r>
            <a:r>
              <a:rPr lang="it-IT" err="1"/>
              <a:t>this</a:t>
            </a:r>
            <a:r>
              <a:rPr lang="it-IT"/>
              <a:t> </a:t>
            </a:r>
            <a:r>
              <a:rPr lang="it-IT" err="1"/>
              <a:t>I’m</a:t>
            </a:r>
            <a:r>
              <a:rPr lang="it-IT"/>
              <a:t> </a:t>
            </a:r>
            <a:r>
              <a:rPr lang="it-IT" err="1"/>
              <a:t>using</a:t>
            </a:r>
            <a:r>
              <a:rPr lang="it-IT"/>
              <a:t> the </a:t>
            </a:r>
            <a:r>
              <a:rPr lang="it-IT" err="1"/>
              <a:t>wrong</a:t>
            </a:r>
            <a:r>
              <a:rPr lang="it-IT"/>
              <a:t> </a:t>
            </a:r>
            <a:r>
              <a:rPr lang="it-IT" err="1"/>
              <a:t>presentation</a:t>
            </a:r>
            <a:r>
              <a:rPr lang="it-IT"/>
              <a:t> mode</a:t>
            </a:r>
          </a:p>
        </p:txBody>
      </p:sp>
      <p:sp>
        <p:nvSpPr>
          <p:cNvPr id="4" name="Segnaposto numero diapositiva 3"/>
          <p:cNvSpPr>
            <a:spLocks noGrp="1"/>
          </p:cNvSpPr>
          <p:nvPr>
            <p:ph type="sldNum" sz="quarter" idx="5"/>
          </p:nvPr>
        </p:nvSpPr>
        <p:spPr/>
        <p:txBody>
          <a:bodyPr/>
          <a:lstStyle/>
          <a:p>
            <a:fld id="{264C9DDC-FA03-4959-AD24-270E8EF5A919}" type="slidenum">
              <a:rPr lang="it-IT" smtClean="0"/>
              <a:t>6</a:t>
            </a:fld>
            <a:endParaRPr lang="it-IT"/>
          </a:p>
        </p:txBody>
      </p:sp>
    </p:spTree>
    <p:extLst>
      <p:ext uri="{BB962C8B-B14F-4D97-AF65-F5344CB8AC3E}">
        <p14:creationId xmlns:p14="http://schemas.microsoft.com/office/powerpoint/2010/main" val="19890292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err="1"/>
              <a:t>If</a:t>
            </a:r>
            <a:r>
              <a:rPr lang="it-IT"/>
              <a:t> </a:t>
            </a:r>
            <a:r>
              <a:rPr lang="it-IT" err="1"/>
              <a:t>you</a:t>
            </a:r>
            <a:r>
              <a:rPr lang="it-IT"/>
              <a:t> </a:t>
            </a:r>
            <a:r>
              <a:rPr lang="it-IT" err="1"/>
              <a:t>read</a:t>
            </a:r>
            <a:r>
              <a:rPr lang="it-IT"/>
              <a:t> </a:t>
            </a:r>
            <a:r>
              <a:rPr lang="it-IT" err="1"/>
              <a:t>this</a:t>
            </a:r>
            <a:r>
              <a:rPr lang="it-IT"/>
              <a:t> </a:t>
            </a:r>
            <a:r>
              <a:rPr lang="it-IT" err="1"/>
              <a:t>I’m</a:t>
            </a:r>
            <a:r>
              <a:rPr lang="it-IT"/>
              <a:t> </a:t>
            </a:r>
            <a:r>
              <a:rPr lang="it-IT" err="1"/>
              <a:t>using</a:t>
            </a:r>
            <a:r>
              <a:rPr lang="it-IT"/>
              <a:t> the </a:t>
            </a:r>
            <a:r>
              <a:rPr lang="it-IT" err="1"/>
              <a:t>wrong</a:t>
            </a:r>
            <a:r>
              <a:rPr lang="it-IT"/>
              <a:t> </a:t>
            </a:r>
            <a:r>
              <a:rPr lang="it-IT" err="1"/>
              <a:t>presentation</a:t>
            </a:r>
            <a:r>
              <a:rPr lang="it-IT"/>
              <a:t> mode</a:t>
            </a:r>
          </a:p>
        </p:txBody>
      </p:sp>
      <p:sp>
        <p:nvSpPr>
          <p:cNvPr id="4" name="Segnaposto numero diapositiva 3"/>
          <p:cNvSpPr>
            <a:spLocks noGrp="1"/>
          </p:cNvSpPr>
          <p:nvPr>
            <p:ph type="sldNum" sz="quarter" idx="5"/>
          </p:nvPr>
        </p:nvSpPr>
        <p:spPr/>
        <p:txBody>
          <a:bodyPr/>
          <a:lstStyle/>
          <a:p>
            <a:fld id="{264C9DDC-FA03-4959-AD24-270E8EF5A919}" type="slidenum">
              <a:rPr lang="it-IT" smtClean="0"/>
              <a:t>7</a:t>
            </a:fld>
            <a:endParaRPr lang="it-IT"/>
          </a:p>
        </p:txBody>
      </p:sp>
    </p:spTree>
    <p:extLst>
      <p:ext uri="{BB962C8B-B14F-4D97-AF65-F5344CB8AC3E}">
        <p14:creationId xmlns:p14="http://schemas.microsoft.com/office/powerpoint/2010/main" val="22704470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168" name="Rettangolo 167"/>
          <p:cNvSpPr/>
          <p:nvPr userDrawn="1"/>
        </p:nvSpPr>
        <p:spPr>
          <a:xfrm>
            <a:off x="0" y="3832224"/>
            <a:ext cx="9144000" cy="3025775"/>
          </a:xfrm>
          <a:prstGeom prst="rect">
            <a:avLst/>
          </a:prstGeom>
          <a:solidFill>
            <a:srgbClr val="728F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grpSp>
        <p:nvGrpSpPr>
          <p:cNvPr id="169" name="Gruppo 168"/>
          <p:cNvGrpSpPr/>
          <p:nvPr userDrawn="1"/>
        </p:nvGrpSpPr>
        <p:grpSpPr>
          <a:xfrm>
            <a:off x="48007" y="3816351"/>
            <a:ext cx="9036647" cy="180000"/>
            <a:chOff x="1218340" y="275867"/>
            <a:chExt cx="17715122" cy="567843"/>
          </a:xfrm>
        </p:grpSpPr>
        <p:cxnSp>
          <p:nvCxnSpPr>
            <p:cNvPr id="170" name="Connettore 1 169"/>
            <p:cNvCxnSpPr/>
            <p:nvPr userDrawn="1"/>
          </p:nvCxnSpPr>
          <p:spPr>
            <a:xfrm>
              <a:off x="1218340"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71" name="Connettore 1 170"/>
            <p:cNvCxnSpPr/>
            <p:nvPr userDrawn="1"/>
          </p:nvCxnSpPr>
          <p:spPr>
            <a:xfrm>
              <a:off x="1367207"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72" name="Connettore 1 171"/>
            <p:cNvCxnSpPr/>
            <p:nvPr userDrawn="1"/>
          </p:nvCxnSpPr>
          <p:spPr>
            <a:xfrm>
              <a:off x="1516074"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73" name="Connettore 1 172"/>
            <p:cNvCxnSpPr/>
            <p:nvPr userDrawn="1"/>
          </p:nvCxnSpPr>
          <p:spPr>
            <a:xfrm>
              <a:off x="1664941"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74" name="Connettore 1 173"/>
            <p:cNvCxnSpPr/>
            <p:nvPr userDrawn="1"/>
          </p:nvCxnSpPr>
          <p:spPr>
            <a:xfrm>
              <a:off x="1813808"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75" name="Connettore 1 174"/>
            <p:cNvCxnSpPr/>
            <p:nvPr userDrawn="1"/>
          </p:nvCxnSpPr>
          <p:spPr>
            <a:xfrm>
              <a:off x="1962675"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76" name="Connettore 1 175"/>
            <p:cNvCxnSpPr/>
            <p:nvPr userDrawn="1"/>
          </p:nvCxnSpPr>
          <p:spPr>
            <a:xfrm>
              <a:off x="2111542"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77" name="Connettore 1 176"/>
            <p:cNvCxnSpPr/>
            <p:nvPr userDrawn="1"/>
          </p:nvCxnSpPr>
          <p:spPr>
            <a:xfrm>
              <a:off x="2260409"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78" name="Connettore 1 177"/>
            <p:cNvCxnSpPr/>
            <p:nvPr userDrawn="1"/>
          </p:nvCxnSpPr>
          <p:spPr>
            <a:xfrm>
              <a:off x="2409276"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79" name="Connettore 1 178"/>
            <p:cNvCxnSpPr/>
            <p:nvPr userDrawn="1"/>
          </p:nvCxnSpPr>
          <p:spPr>
            <a:xfrm>
              <a:off x="2558143"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80" name="Connettore 1 179"/>
            <p:cNvCxnSpPr/>
            <p:nvPr userDrawn="1"/>
          </p:nvCxnSpPr>
          <p:spPr>
            <a:xfrm>
              <a:off x="2707010"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81" name="Connettore 1 180"/>
            <p:cNvCxnSpPr/>
            <p:nvPr userDrawn="1"/>
          </p:nvCxnSpPr>
          <p:spPr>
            <a:xfrm>
              <a:off x="2855877"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82" name="Connettore 1 181"/>
            <p:cNvCxnSpPr/>
            <p:nvPr userDrawn="1"/>
          </p:nvCxnSpPr>
          <p:spPr>
            <a:xfrm>
              <a:off x="3004744"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83" name="Connettore 1 182"/>
            <p:cNvCxnSpPr/>
            <p:nvPr userDrawn="1"/>
          </p:nvCxnSpPr>
          <p:spPr>
            <a:xfrm>
              <a:off x="3153611"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84" name="Connettore 1 183"/>
            <p:cNvCxnSpPr/>
            <p:nvPr userDrawn="1"/>
          </p:nvCxnSpPr>
          <p:spPr>
            <a:xfrm>
              <a:off x="3302478"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85" name="Connettore 1 184"/>
            <p:cNvCxnSpPr/>
            <p:nvPr userDrawn="1"/>
          </p:nvCxnSpPr>
          <p:spPr>
            <a:xfrm>
              <a:off x="3451345"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86" name="Connettore 1 185"/>
            <p:cNvCxnSpPr/>
            <p:nvPr userDrawn="1"/>
          </p:nvCxnSpPr>
          <p:spPr>
            <a:xfrm>
              <a:off x="3600212"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87" name="Connettore 1 186"/>
            <p:cNvCxnSpPr/>
            <p:nvPr userDrawn="1"/>
          </p:nvCxnSpPr>
          <p:spPr>
            <a:xfrm>
              <a:off x="3749079"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88" name="Connettore 1 187"/>
            <p:cNvCxnSpPr/>
            <p:nvPr userDrawn="1"/>
          </p:nvCxnSpPr>
          <p:spPr>
            <a:xfrm>
              <a:off x="3897946"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89" name="Connettore 1 188"/>
            <p:cNvCxnSpPr/>
            <p:nvPr userDrawn="1"/>
          </p:nvCxnSpPr>
          <p:spPr>
            <a:xfrm>
              <a:off x="4046813"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90" name="Connettore 1 189"/>
            <p:cNvCxnSpPr/>
            <p:nvPr userDrawn="1"/>
          </p:nvCxnSpPr>
          <p:spPr>
            <a:xfrm>
              <a:off x="4195680"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91" name="Connettore 1 190"/>
            <p:cNvCxnSpPr/>
            <p:nvPr userDrawn="1"/>
          </p:nvCxnSpPr>
          <p:spPr>
            <a:xfrm>
              <a:off x="4344547"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92" name="Connettore 1 191"/>
            <p:cNvCxnSpPr/>
            <p:nvPr userDrawn="1"/>
          </p:nvCxnSpPr>
          <p:spPr>
            <a:xfrm>
              <a:off x="4493414"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93" name="Connettore 1 192"/>
            <p:cNvCxnSpPr/>
            <p:nvPr userDrawn="1"/>
          </p:nvCxnSpPr>
          <p:spPr>
            <a:xfrm>
              <a:off x="4642281"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94" name="Connettore 1 193"/>
            <p:cNvCxnSpPr/>
            <p:nvPr userDrawn="1"/>
          </p:nvCxnSpPr>
          <p:spPr>
            <a:xfrm>
              <a:off x="4791148"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95" name="Connettore 1 194"/>
            <p:cNvCxnSpPr/>
            <p:nvPr userDrawn="1"/>
          </p:nvCxnSpPr>
          <p:spPr>
            <a:xfrm>
              <a:off x="4940015"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96" name="Connettore 1 195"/>
            <p:cNvCxnSpPr/>
            <p:nvPr userDrawn="1"/>
          </p:nvCxnSpPr>
          <p:spPr>
            <a:xfrm>
              <a:off x="5088882"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97" name="Connettore 1 196"/>
            <p:cNvCxnSpPr/>
            <p:nvPr userDrawn="1"/>
          </p:nvCxnSpPr>
          <p:spPr>
            <a:xfrm>
              <a:off x="5237749"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98" name="Connettore 1 197"/>
            <p:cNvCxnSpPr/>
            <p:nvPr userDrawn="1"/>
          </p:nvCxnSpPr>
          <p:spPr>
            <a:xfrm>
              <a:off x="5386616"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99" name="Connettore 1 198"/>
            <p:cNvCxnSpPr/>
            <p:nvPr userDrawn="1"/>
          </p:nvCxnSpPr>
          <p:spPr>
            <a:xfrm>
              <a:off x="5535483"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00" name="Connettore 1 199"/>
            <p:cNvCxnSpPr/>
            <p:nvPr userDrawn="1"/>
          </p:nvCxnSpPr>
          <p:spPr>
            <a:xfrm>
              <a:off x="5684350"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01" name="Connettore 1 200"/>
            <p:cNvCxnSpPr/>
            <p:nvPr userDrawn="1"/>
          </p:nvCxnSpPr>
          <p:spPr>
            <a:xfrm>
              <a:off x="5833217"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02" name="Connettore 1 201"/>
            <p:cNvCxnSpPr/>
            <p:nvPr userDrawn="1"/>
          </p:nvCxnSpPr>
          <p:spPr>
            <a:xfrm>
              <a:off x="5982084"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03" name="Connettore 1 202"/>
            <p:cNvCxnSpPr/>
            <p:nvPr userDrawn="1"/>
          </p:nvCxnSpPr>
          <p:spPr>
            <a:xfrm>
              <a:off x="6130951"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04" name="Connettore 1 203"/>
            <p:cNvCxnSpPr/>
            <p:nvPr userDrawn="1"/>
          </p:nvCxnSpPr>
          <p:spPr>
            <a:xfrm>
              <a:off x="6279818"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05" name="Connettore 1 204"/>
            <p:cNvCxnSpPr/>
            <p:nvPr userDrawn="1"/>
          </p:nvCxnSpPr>
          <p:spPr>
            <a:xfrm>
              <a:off x="6428685"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06" name="Connettore 1 205"/>
            <p:cNvCxnSpPr/>
            <p:nvPr userDrawn="1"/>
          </p:nvCxnSpPr>
          <p:spPr>
            <a:xfrm>
              <a:off x="6577552"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07" name="Connettore 1 206"/>
            <p:cNvCxnSpPr/>
            <p:nvPr userDrawn="1"/>
          </p:nvCxnSpPr>
          <p:spPr>
            <a:xfrm>
              <a:off x="6726419"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08" name="Connettore 1 207"/>
            <p:cNvCxnSpPr/>
            <p:nvPr userDrawn="1"/>
          </p:nvCxnSpPr>
          <p:spPr>
            <a:xfrm>
              <a:off x="6875286"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09" name="Connettore 1 208"/>
            <p:cNvCxnSpPr/>
            <p:nvPr userDrawn="1"/>
          </p:nvCxnSpPr>
          <p:spPr>
            <a:xfrm>
              <a:off x="7024153"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10" name="Connettore 1 209"/>
            <p:cNvCxnSpPr/>
            <p:nvPr userDrawn="1"/>
          </p:nvCxnSpPr>
          <p:spPr>
            <a:xfrm>
              <a:off x="7173020"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11" name="Connettore 1 210"/>
            <p:cNvCxnSpPr/>
            <p:nvPr userDrawn="1"/>
          </p:nvCxnSpPr>
          <p:spPr>
            <a:xfrm>
              <a:off x="7321887"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12" name="Connettore 1 211"/>
            <p:cNvCxnSpPr/>
            <p:nvPr userDrawn="1"/>
          </p:nvCxnSpPr>
          <p:spPr>
            <a:xfrm>
              <a:off x="7470754"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13" name="Connettore 1 212"/>
            <p:cNvCxnSpPr/>
            <p:nvPr userDrawn="1"/>
          </p:nvCxnSpPr>
          <p:spPr>
            <a:xfrm>
              <a:off x="7619621"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14" name="Connettore 1 213"/>
            <p:cNvCxnSpPr/>
            <p:nvPr userDrawn="1"/>
          </p:nvCxnSpPr>
          <p:spPr>
            <a:xfrm>
              <a:off x="7768488"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15" name="Connettore 1 214"/>
            <p:cNvCxnSpPr/>
            <p:nvPr userDrawn="1"/>
          </p:nvCxnSpPr>
          <p:spPr>
            <a:xfrm>
              <a:off x="7917355"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16" name="Connettore 1 215"/>
            <p:cNvCxnSpPr/>
            <p:nvPr userDrawn="1"/>
          </p:nvCxnSpPr>
          <p:spPr>
            <a:xfrm>
              <a:off x="8066222"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17" name="Connettore 1 216"/>
            <p:cNvCxnSpPr/>
            <p:nvPr userDrawn="1"/>
          </p:nvCxnSpPr>
          <p:spPr>
            <a:xfrm>
              <a:off x="8215089"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18" name="Connettore 1 217"/>
            <p:cNvCxnSpPr/>
            <p:nvPr userDrawn="1"/>
          </p:nvCxnSpPr>
          <p:spPr>
            <a:xfrm>
              <a:off x="8363956"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19" name="Connettore 1 218"/>
            <p:cNvCxnSpPr/>
            <p:nvPr userDrawn="1"/>
          </p:nvCxnSpPr>
          <p:spPr>
            <a:xfrm>
              <a:off x="8512823"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20" name="Connettore 1 219"/>
            <p:cNvCxnSpPr/>
            <p:nvPr userDrawn="1"/>
          </p:nvCxnSpPr>
          <p:spPr>
            <a:xfrm>
              <a:off x="8661690"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21" name="Connettore 1 220"/>
            <p:cNvCxnSpPr/>
            <p:nvPr userDrawn="1"/>
          </p:nvCxnSpPr>
          <p:spPr>
            <a:xfrm>
              <a:off x="8810557"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22" name="Connettore 1 221"/>
            <p:cNvCxnSpPr/>
            <p:nvPr userDrawn="1"/>
          </p:nvCxnSpPr>
          <p:spPr>
            <a:xfrm>
              <a:off x="8959424"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23" name="Connettore 1 222"/>
            <p:cNvCxnSpPr/>
            <p:nvPr userDrawn="1"/>
          </p:nvCxnSpPr>
          <p:spPr>
            <a:xfrm>
              <a:off x="9108291"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24" name="Connettore 1 223"/>
            <p:cNvCxnSpPr/>
            <p:nvPr userDrawn="1"/>
          </p:nvCxnSpPr>
          <p:spPr>
            <a:xfrm>
              <a:off x="9257158"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25" name="Connettore 1 224"/>
            <p:cNvCxnSpPr/>
            <p:nvPr userDrawn="1"/>
          </p:nvCxnSpPr>
          <p:spPr>
            <a:xfrm>
              <a:off x="9406025"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26" name="Connettore 1 225"/>
            <p:cNvCxnSpPr/>
            <p:nvPr userDrawn="1"/>
          </p:nvCxnSpPr>
          <p:spPr>
            <a:xfrm>
              <a:off x="9554892"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27" name="Connettore 1 226"/>
            <p:cNvCxnSpPr/>
            <p:nvPr userDrawn="1"/>
          </p:nvCxnSpPr>
          <p:spPr>
            <a:xfrm>
              <a:off x="9703759"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28" name="Connettore 1 227"/>
            <p:cNvCxnSpPr/>
            <p:nvPr userDrawn="1"/>
          </p:nvCxnSpPr>
          <p:spPr>
            <a:xfrm>
              <a:off x="9852626"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29" name="Connettore 1 228"/>
            <p:cNvCxnSpPr/>
            <p:nvPr userDrawn="1"/>
          </p:nvCxnSpPr>
          <p:spPr>
            <a:xfrm>
              <a:off x="10001493"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30" name="Connettore 1 229"/>
            <p:cNvCxnSpPr/>
            <p:nvPr userDrawn="1"/>
          </p:nvCxnSpPr>
          <p:spPr>
            <a:xfrm>
              <a:off x="10150360"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31" name="Connettore 1 230"/>
            <p:cNvCxnSpPr/>
            <p:nvPr userDrawn="1"/>
          </p:nvCxnSpPr>
          <p:spPr>
            <a:xfrm>
              <a:off x="10299227"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32" name="Connettore 1 231"/>
            <p:cNvCxnSpPr/>
            <p:nvPr userDrawn="1"/>
          </p:nvCxnSpPr>
          <p:spPr>
            <a:xfrm>
              <a:off x="10448094"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33" name="Connettore 1 232"/>
            <p:cNvCxnSpPr/>
            <p:nvPr userDrawn="1"/>
          </p:nvCxnSpPr>
          <p:spPr>
            <a:xfrm>
              <a:off x="10596961"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34" name="Connettore 1 233"/>
            <p:cNvCxnSpPr/>
            <p:nvPr userDrawn="1"/>
          </p:nvCxnSpPr>
          <p:spPr>
            <a:xfrm>
              <a:off x="10745828"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35" name="Connettore 1 234"/>
            <p:cNvCxnSpPr/>
            <p:nvPr userDrawn="1"/>
          </p:nvCxnSpPr>
          <p:spPr>
            <a:xfrm>
              <a:off x="10894695"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36" name="Connettore 1 235"/>
            <p:cNvCxnSpPr/>
            <p:nvPr userDrawn="1"/>
          </p:nvCxnSpPr>
          <p:spPr>
            <a:xfrm>
              <a:off x="11043562"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37" name="Connettore 1 236"/>
            <p:cNvCxnSpPr/>
            <p:nvPr userDrawn="1"/>
          </p:nvCxnSpPr>
          <p:spPr>
            <a:xfrm>
              <a:off x="11192429"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38" name="Connettore 1 237"/>
            <p:cNvCxnSpPr/>
            <p:nvPr userDrawn="1"/>
          </p:nvCxnSpPr>
          <p:spPr>
            <a:xfrm>
              <a:off x="11341296"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39" name="Connettore 1 238"/>
            <p:cNvCxnSpPr/>
            <p:nvPr userDrawn="1"/>
          </p:nvCxnSpPr>
          <p:spPr>
            <a:xfrm>
              <a:off x="11490163"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40" name="Connettore 1 239"/>
            <p:cNvCxnSpPr/>
            <p:nvPr userDrawn="1"/>
          </p:nvCxnSpPr>
          <p:spPr>
            <a:xfrm>
              <a:off x="11639030"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41" name="Connettore 1 240"/>
            <p:cNvCxnSpPr/>
            <p:nvPr userDrawn="1"/>
          </p:nvCxnSpPr>
          <p:spPr>
            <a:xfrm>
              <a:off x="11787897"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42" name="Connettore 1 241"/>
            <p:cNvCxnSpPr/>
            <p:nvPr userDrawn="1"/>
          </p:nvCxnSpPr>
          <p:spPr>
            <a:xfrm>
              <a:off x="11936764"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43" name="Connettore 1 242"/>
            <p:cNvCxnSpPr/>
            <p:nvPr userDrawn="1"/>
          </p:nvCxnSpPr>
          <p:spPr>
            <a:xfrm>
              <a:off x="12085631"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44" name="Connettore 1 243"/>
            <p:cNvCxnSpPr/>
            <p:nvPr userDrawn="1"/>
          </p:nvCxnSpPr>
          <p:spPr>
            <a:xfrm>
              <a:off x="12234498"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45" name="Connettore 1 244"/>
            <p:cNvCxnSpPr/>
            <p:nvPr userDrawn="1"/>
          </p:nvCxnSpPr>
          <p:spPr>
            <a:xfrm>
              <a:off x="12383365"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46" name="Connettore 1 245"/>
            <p:cNvCxnSpPr/>
            <p:nvPr userDrawn="1"/>
          </p:nvCxnSpPr>
          <p:spPr>
            <a:xfrm>
              <a:off x="12532232"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47" name="Connettore 1 246"/>
            <p:cNvCxnSpPr/>
            <p:nvPr userDrawn="1"/>
          </p:nvCxnSpPr>
          <p:spPr>
            <a:xfrm>
              <a:off x="12681099"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48" name="Connettore 1 247"/>
            <p:cNvCxnSpPr/>
            <p:nvPr userDrawn="1"/>
          </p:nvCxnSpPr>
          <p:spPr>
            <a:xfrm>
              <a:off x="12829966"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49" name="Connettore 1 248"/>
            <p:cNvCxnSpPr/>
            <p:nvPr userDrawn="1"/>
          </p:nvCxnSpPr>
          <p:spPr>
            <a:xfrm>
              <a:off x="12978833"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50" name="Connettore 1 249"/>
            <p:cNvCxnSpPr/>
            <p:nvPr userDrawn="1"/>
          </p:nvCxnSpPr>
          <p:spPr>
            <a:xfrm>
              <a:off x="13127700"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51" name="Connettore 1 250"/>
            <p:cNvCxnSpPr/>
            <p:nvPr userDrawn="1"/>
          </p:nvCxnSpPr>
          <p:spPr>
            <a:xfrm>
              <a:off x="13276567"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52" name="Connettore 1 251"/>
            <p:cNvCxnSpPr/>
            <p:nvPr userDrawn="1"/>
          </p:nvCxnSpPr>
          <p:spPr>
            <a:xfrm>
              <a:off x="13425434"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53" name="Connettore 1 252"/>
            <p:cNvCxnSpPr/>
            <p:nvPr userDrawn="1"/>
          </p:nvCxnSpPr>
          <p:spPr>
            <a:xfrm>
              <a:off x="13574301"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54" name="Connettore 1 253"/>
            <p:cNvCxnSpPr/>
            <p:nvPr userDrawn="1"/>
          </p:nvCxnSpPr>
          <p:spPr>
            <a:xfrm>
              <a:off x="13723168"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55" name="Connettore 1 254"/>
            <p:cNvCxnSpPr/>
            <p:nvPr userDrawn="1"/>
          </p:nvCxnSpPr>
          <p:spPr>
            <a:xfrm>
              <a:off x="13872035"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56" name="Connettore 1 255"/>
            <p:cNvCxnSpPr/>
            <p:nvPr userDrawn="1"/>
          </p:nvCxnSpPr>
          <p:spPr>
            <a:xfrm>
              <a:off x="14020902"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57" name="Connettore 1 256"/>
            <p:cNvCxnSpPr/>
            <p:nvPr userDrawn="1"/>
          </p:nvCxnSpPr>
          <p:spPr>
            <a:xfrm>
              <a:off x="14169769"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58" name="Connettore 1 257"/>
            <p:cNvCxnSpPr/>
            <p:nvPr userDrawn="1"/>
          </p:nvCxnSpPr>
          <p:spPr>
            <a:xfrm>
              <a:off x="14318636"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59" name="Connettore 1 258"/>
            <p:cNvCxnSpPr/>
            <p:nvPr userDrawn="1"/>
          </p:nvCxnSpPr>
          <p:spPr>
            <a:xfrm>
              <a:off x="14467503"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60" name="Connettore 1 259"/>
            <p:cNvCxnSpPr/>
            <p:nvPr userDrawn="1"/>
          </p:nvCxnSpPr>
          <p:spPr>
            <a:xfrm>
              <a:off x="14616370"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61" name="Connettore 1 260"/>
            <p:cNvCxnSpPr/>
            <p:nvPr userDrawn="1"/>
          </p:nvCxnSpPr>
          <p:spPr>
            <a:xfrm>
              <a:off x="14765237"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62" name="Connettore 1 261"/>
            <p:cNvCxnSpPr/>
            <p:nvPr userDrawn="1"/>
          </p:nvCxnSpPr>
          <p:spPr>
            <a:xfrm>
              <a:off x="14914104"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63" name="Connettore 1 262"/>
            <p:cNvCxnSpPr/>
            <p:nvPr userDrawn="1"/>
          </p:nvCxnSpPr>
          <p:spPr>
            <a:xfrm>
              <a:off x="15062971"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64" name="Connettore 1 263"/>
            <p:cNvCxnSpPr/>
            <p:nvPr userDrawn="1"/>
          </p:nvCxnSpPr>
          <p:spPr>
            <a:xfrm>
              <a:off x="15211838"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65" name="Connettore 1 264"/>
            <p:cNvCxnSpPr/>
            <p:nvPr userDrawn="1"/>
          </p:nvCxnSpPr>
          <p:spPr>
            <a:xfrm>
              <a:off x="15360705"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66" name="Connettore 1 265"/>
            <p:cNvCxnSpPr/>
            <p:nvPr userDrawn="1"/>
          </p:nvCxnSpPr>
          <p:spPr>
            <a:xfrm>
              <a:off x="15509572"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67" name="Connettore 1 266"/>
            <p:cNvCxnSpPr/>
            <p:nvPr userDrawn="1"/>
          </p:nvCxnSpPr>
          <p:spPr>
            <a:xfrm>
              <a:off x="15658439"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68" name="Connettore 1 267"/>
            <p:cNvCxnSpPr/>
            <p:nvPr userDrawn="1"/>
          </p:nvCxnSpPr>
          <p:spPr>
            <a:xfrm>
              <a:off x="15807306"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69" name="Connettore 1 268"/>
            <p:cNvCxnSpPr/>
            <p:nvPr userDrawn="1"/>
          </p:nvCxnSpPr>
          <p:spPr>
            <a:xfrm>
              <a:off x="15956173"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70" name="Connettore 1 269"/>
            <p:cNvCxnSpPr/>
            <p:nvPr userDrawn="1"/>
          </p:nvCxnSpPr>
          <p:spPr>
            <a:xfrm>
              <a:off x="16105040"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71" name="Connettore 1 270"/>
            <p:cNvCxnSpPr/>
            <p:nvPr userDrawn="1"/>
          </p:nvCxnSpPr>
          <p:spPr>
            <a:xfrm>
              <a:off x="16253907"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72" name="Connettore 1 271"/>
            <p:cNvCxnSpPr/>
            <p:nvPr userDrawn="1"/>
          </p:nvCxnSpPr>
          <p:spPr>
            <a:xfrm>
              <a:off x="16402774"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73" name="Connettore 1 272"/>
            <p:cNvCxnSpPr/>
            <p:nvPr userDrawn="1"/>
          </p:nvCxnSpPr>
          <p:spPr>
            <a:xfrm>
              <a:off x="16551641"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74" name="Connettore 1 273"/>
            <p:cNvCxnSpPr/>
            <p:nvPr userDrawn="1"/>
          </p:nvCxnSpPr>
          <p:spPr>
            <a:xfrm>
              <a:off x="16700508"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75" name="Connettore 1 274"/>
            <p:cNvCxnSpPr/>
            <p:nvPr userDrawn="1"/>
          </p:nvCxnSpPr>
          <p:spPr>
            <a:xfrm>
              <a:off x="16849375"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76" name="Connettore 1 275"/>
            <p:cNvCxnSpPr/>
            <p:nvPr userDrawn="1"/>
          </p:nvCxnSpPr>
          <p:spPr>
            <a:xfrm>
              <a:off x="16998242"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77" name="Connettore 1 276"/>
            <p:cNvCxnSpPr/>
            <p:nvPr userDrawn="1"/>
          </p:nvCxnSpPr>
          <p:spPr>
            <a:xfrm>
              <a:off x="17147109"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78" name="Connettore 1 277"/>
            <p:cNvCxnSpPr/>
            <p:nvPr userDrawn="1"/>
          </p:nvCxnSpPr>
          <p:spPr>
            <a:xfrm>
              <a:off x="17295976"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79" name="Connettore 1 278"/>
            <p:cNvCxnSpPr/>
            <p:nvPr userDrawn="1"/>
          </p:nvCxnSpPr>
          <p:spPr>
            <a:xfrm>
              <a:off x="17444843"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80" name="Connettore 1 279"/>
            <p:cNvCxnSpPr/>
            <p:nvPr userDrawn="1"/>
          </p:nvCxnSpPr>
          <p:spPr>
            <a:xfrm>
              <a:off x="17593710"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81" name="Connettore 1 280"/>
            <p:cNvCxnSpPr/>
            <p:nvPr userDrawn="1"/>
          </p:nvCxnSpPr>
          <p:spPr>
            <a:xfrm>
              <a:off x="17742577"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82" name="Connettore 1 281"/>
            <p:cNvCxnSpPr/>
            <p:nvPr userDrawn="1"/>
          </p:nvCxnSpPr>
          <p:spPr>
            <a:xfrm>
              <a:off x="17891444"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83" name="Connettore 1 282"/>
            <p:cNvCxnSpPr/>
            <p:nvPr userDrawn="1"/>
          </p:nvCxnSpPr>
          <p:spPr>
            <a:xfrm>
              <a:off x="18040311"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84" name="Connettore 1 283"/>
            <p:cNvCxnSpPr/>
            <p:nvPr userDrawn="1"/>
          </p:nvCxnSpPr>
          <p:spPr>
            <a:xfrm>
              <a:off x="18189178"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85" name="Connettore 1 284"/>
            <p:cNvCxnSpPr/>
            <p:nvPr userDrawn="1"/>
          </p:nvCxnSpPr>
          <p:spPr>
            <a:xfrm>
              <a:off x="18338045"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86" name="Connettore 1 285"/>
            <p:cNvCxnSpPr/>
            <p:nvPr userDrawn="1"/>
          </p:nvCxnSpPr>
          <p:spPr>
            <a:xfrm>
              <a:off x="18486912"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87" name="Connettore 1 286"/>
            <p:cNvCxnSpPr/>
            <p:nvPr userDrawn="1"/>
          </p:nvCxnSpPr>
          <p:spPr>
            <a:xfrm>
              <a:off x="18635779"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88" name="Connettore 1 287"/>
            <p:cNvCxnSpPr/>
            <p:nvPr userDrawn="1"/>
          </p:nvCxnSpPr>
          <p:spPr>
            <a:xfrm>
              <a:off x="18784646"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89" name="Connettore 1 288"/>
            <p:cNvCxnSpPr/>
            <p:nvPr userDrawn="1"/>
          </p:nvCxnSpPr>
          <p:spPr>
            <a:xfrm>
              <a:off x="18933462"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grpSp>
      <p:sp>
        <p:nvSpPr>
          <p:cNvPr id="2" name="Titolo 1"/>
          <p:cNvSpPr>
            <a:spLocks noGrp="1"/>
          </p:cNvSpPr>
          <p:nvPr>
            <p:ph type="ctrTitle"/>
          </p:nvPr>
        </p:nvSpPr>
        <p:spPr>
          <a:xfrm>
            <a:off x="641534" y="4149725"/>
            <a:ext cx="7772400" cy="968375"/>
          </a:xfrm>
        </p:spPr>
        <p:txBody>
          <a:bodyPr>
            <a:normAutofit/>
          </a:bodyPr>
          <a:lstStyle>
            <a:lvl1pPr>
              <a:defRPr sz="3600"/>
            </a:lvl1pPr>
          </a:lstStyle>
          <a:p>
            <a:r>
              <a:rPr lang="it-IT"/>
              <a:t>Fare clic per modificare lo stile del titolo</a:t>
            </a:r>
          </a:p>
        </p:txBody>
      </p:sp>
      <p:sp>
        <p:nvSpPr>
          <p:cNvPr id="3" name="Sottotitolo 2"/>
          <p:cNvSpPr>
            <a:spLocks noGrp="1"/>
          </p:cNvSpPr>
          <p:nvPr>
            <p:ph type="subTitle" idx="1"/>
          </p:nvPr>
        </p:nvSpPr>
        <p:spPr>
          <a:xfrm>
            <a:off x="641534" y="5260975"/>
            <a:ext cx="7772400" cy="1333500"/>
          </a:xfrm>
        </p:spPr>
        <p:txBody>
          <a:bodyPr/>
          <a:lstStyle>
            <a:lvl1pPr marL="0" indent="0" algn="l">
              <a:buNone/>
              <a:defRPr>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a:t>Fare clic per modificare lo stile del sottotitolo dello schema</a:t>
            </a:r>
          </a:p>
        </p:txBody>
      </p:sp>
    </p:spTree>
    <p:extLst>
      <p:ext uri="{BB962C8B-B14F-4D97-AF65-F5344CB8AC3E}">
        <p14:creationId xmlns:p14="http://schemas.microsoft.com/office/powerpoint/2010/main" val="5148126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testo verticale 2"/>
          <p:cNvSpPr>
            <a:spLocks noGrp="1"/>
          </p:cNvSpPr>
          <p:nvPr>
            <p:ph type="body" orient="vert" idx="1"/>
          </p:nvPr>
        </p:nvSpPr>
        <p:spPr/>
        <p:txBody>
          <a:bodyPr vert="eaVert"/>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10"/>
          </p:nvPr>
        </p:nvSpPr>
        <p:spPr>
          <a:xfrm>
            <a:off x="457200" y="6356350"/>
            <a:ext cx="2133600" cy="365125"/>
          </a:xfrm>
          <a:prstGeom prst="rect">
            <a:avLst/>
          </a:prstGeom>
        </p:spPr>
        <p:txBody>
          <a:bodyPr/>
          <a:lstStyle/>
          <a:p>
            <a:fld id="{B96E2279-029F-964F-A5B1-8676BDA67CCA}" type="datetimeFigureOut">
              <a:rPr lang="it-IT" smtClean="0"/>
              <a:t>30/05/2023</a:t>
            </a:fld>
            <a:endParaRPr lang="it-IT"/>
          </a:p>
        </p:txBody>
      </p:sp>
      <p:sp>
        <p:nvSpPr>
          <p:cNvPr id="5" name="Segnaposto piè di pagina 4"/>
          <p:cNvSpPr>
            <a:spLocks noGrp="1"/>
          </p:cNvSpPr>
          <p:nvPr>
            <p:ph type="ftr" sz="quarter" idx="11"/>
          </p:nvPr>
        </p:nvSpPr>
        <p:spPr>
          <a:xfrm>
            <a:off x="3124200" y="6356350"/>
            <a:ext cx="2895600" cy="365125"/>
          </a:xfrm>
          <a:prstGeom prst="rect">
            <a:avLst/>
          </a:prstGeom>
        </p:spPr>
        <p:txBody>
          <a:bodyPr/>
          <a:lstStyle/>
          <a:p>
            <a:endParaRPr lang="it-IT"/>
          </a:p>
        </p:txBody>
      </p:sp>
      <p:sp>
        <p:nvSpPr>
          <p:cNvPr id="6" name="Segnaposto numero diapositiva 5"/>
          <p:cNvSpPr>
            <a:spLocks noGrp="1"/>
          </p:cNvSpPr>
          <p:nvPr>
            <p:ph type="sldNum" sz="quarter" idx="12"/>
          </p:nvPr>
        </p:nvSpPr>
        <p:spPr>
          <a:xfrm>
            <a:off x="6553200" y="6356350"/>
            <a:ext cx="2133600" cy="365125"/>
          </a:xfrm>
          <a:prstGeom prst="rect">
            <a:avLst/>
          </a:prstGeom>
        </p:spPr>
        <p:txBody>
          <a:bodyPr/>
          <a:lstStyle/>
          <a:p>
            <a:fld id="{7834947A-1B05-2B43-AD85-E646CE852B9E}" type="slidenum">
              <a:rPr lang="it-IT" smtClean="0"/>
              <a:t>‹N›</a:t>
            </a:fld>
            <a:endParaRPr lang="it-IT"/>
          </a:p>
        </p:txBody>
      </p:sp>
    </p:spTree>
    <p:extLst>
      <p:ext uri="{BB962C8B-B14F-4D97-AF65-F5344CB8AC3E}">
        <p14:creationId xmlns:p14="http://schemas.microsoft.com/office/powerpoint/2010/main" val="11915554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olo verticale e testo">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6629400" y="274638"/>
            <a:ext cx="2057400" cy="5851525"/>
          </a:xfrm>
        </p:spPr>
        <p:txBody>
          <a:bodyPr vert="eaVert"/>
          <a:lstStyle/>
          <a:p>
            <a:r>
              <a:rPr lang="it-IT"/>
              <a:t>Fare clic per modificare lo stile del titolo</a:t>
            </a:r>
          </a:p>
        </p:txBody>
      </p:sp>
      <p:sp>
        <p:nvSpPr>
          <p:cNvPr id="3" name="Segnaposto testo verticale 2"/>
          <p:cNvSpPr>
            <a:spLocks noGrp="1"/>
          </p:cNvSpPr>
          <p:nvPr>
            <p:ph type="body" orient="vert" idx="1"/>
          </p:nvPr>
        </p:nvSpPr>
        <p:spPr>
          <a:xfrm>
            <a:off x="457200" y="274638"/>
            <a:ext cx="6019800" cy="5851525"/>
          </a:xfrm>
        </p:spPr>
        <p:txBody>
          <a:bodyPr vert="eaVert"/>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10"/>
          </p:nvPr>
        </p:nvSpPr>
        <p:spPr>
          <a:xfrm>
            <a:off x="457200" y="6356350"/>
            <a:ext cx="2133600" cy="365125"/>
          </a:xfrm>
          <a:prstGeom prst="rect">
            <a:avLst/>
          </a:prstGeom>
        </p:spPr>
        <p:txBody>
          <a:bodyPr/>
          <a:lstStyle/>
          <a:p>
            <a:fld id="{B96E2279-029F-964F-A5B1-8676BDA67CCA}" type="datetimeFigureOut">
              <a:rPr lang="it-IT" smtClean="0"/>
              <a:t>30/05/2023</a:t>
            </a:fld>
            <a:endParaRPr lang="it-IT"/>
          </a:p>
        </p:txBody>
      </p:sp>
      <p:sp>
        <p:nvSpPr>
          <p:cNvPr id="5" name="Segnaposto piè di pagina 4"/>
          <p:cNvSpPr>
            <a:spLocks noGrp="1"/>
          </p:cNvSpPr>
          <p:nvPr>
            <p:ph type="ftr" sz="quarter" idx="11"/>
          </p:nvPr>
        </p:nvSpPr>
        <p:spPr>
          <a:xfrm>
            <a:off x="3124200" y="6356350"/>
            <a:ext cx="2895600" cy="365125"/>
          </a:xfrm>
          <a:prstGeom prst="rect">
            <a:avLst/>
          </a:prstGeom>
        </p:spPr>
        <p:txBody>
          <a:bodyPr/>
          <a:lstStyle/>
          <a:p>
            <a:endParaRPr lang="it-IT"/>
          </a:p>
        </p:txBody>
      </p:sp>
      <p:sp>
        <p:nvSpPr>
          <p:cNvPr id="6" name="Segnaposto numero diapositiva 5"/>
          <p:cNvSpPr>
            <a:spLocks noGrp="1"/>
          </p:cNvSpPr>
          <p:nvPr>
            <p:ph type="sldNum" sz="quarter" idx="12"/>
          </p:nvPr>
        </p:nvSpPr>
        <p:spPr>
          <a:xfrm>
            <a:off x="6553200" y="6356350"/>
            <a:ext cx="2133600" cy="365125"/>
          </a:xfrm>
          <a:prstGeom prst="rect">
            <a:avLst/>
          </a:prstGeom>
        </p:spPr>
        <p:txBody>
          <a:bodyPr/>
          <a:lstStyle/>
          <a:p>
            <a:fld id="{7834947A-1B05-2B43-AD85-E646CE852B9E}" type="slidenum">
              <a:rPr lang="it-IT" smtClean="0"/>
              <a:t>‹N›</a:t>
            </a:fld>
            <a:endParaRPr lang="it-IT"/>
          </a:p>
        </p:txBody>
      </p:sp>
    </p:spTree>
    <p:extLst>
      <p:ext uri="{BB962C8B-B14F-4D97-AF65-F5344CB8AC3E}">
        <p14:creationId xmlns:p14="http://schemas.microsoft.com/office/powerpoint/2010/main" val="2833669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Diapositiva titolo">
    <p:spTree>
      <p:nvGrpSpPr>
        <p:cNvPr id="1" name=""/>
        <p:cNvGrpSpPr/>
        <p:nvPr/>
      </p:nvGrpSpPr>
      <p:grpSpPr>
        <a:xfrm>
          <a:off x="0" y="0"/>
          <a:ext cx="0" cy="0"/>
          <a:chOff x="0" y="0"/>
          <a:chExt cx="0" cy="0"/>
        </a:xfrm>
      </p:grpSpPr>
    </p:spTree>
    <p:extLst>
      <p:ext uri="{BB962C8B-B14F-4D97-AF65-F5344CB8AC3E}">
        <p14:creationId xmlns:p14="http://schemas.microsoft.com/office/powerpoint/2010/main" val="13360917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Diapositiva titolo">
    <p:spTree>
      <p:nvGrpSpPr>
        <p:cNvPr id="1" name=""/>
        <p:cNvGrpSpPr/>
        <p:nvPr/>
      </p:nvGrpSpPr>
      <p:grpSpPr>
        <a:xfrm>
          <a:off x="0" y="0"/>
          <a:ext cx="0" cy="0"/>
          <a:chOff x="0" y="0"/>
          <a:chExt cx="0" cy="0"/>
        </a:xfrm>
      </p:grpSpPr>
    </p:spTree>
    <p:extLst>
      <p:ext uri="{BB962C8B-B14F-4D97-AF65-F5344CB8AC3E}">
        <p14:creationId xmlns:p14="http://schemas.microsoft.com/office/powerpoint/2010/main" val="20328054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168" name="Rettangolo 167"/>
          <p:cNvSpPr/>
          <p:nvPr userDrawn="1"/>
        </p:nvSpPr>
        <p:spPr>
          <a:xfrm>
            <a:off x="0" y="3832224"/>
            <a:ext cx="9144000" cy="3025775"/>
          </a:xfrm>
          <a:prstGeom prst="rect">
            <a:avLst/>
          </a:prstGeom>
          <a:solidFill>
            <a:srgbClr val="728F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grpSp>
        <p:nvGrpSpPr>
          <p:cNvPr id="169" name="Gruppo 168"/>
          <p:cNvGrpSpPr/>
          <p:nvPr userDrawn="1"/>
        </p:nvGrpSpPr>
        <p:grpSpPr>
          <a:xfrm>
            <a:off x="48007" y="3816351"/>
            <a:ext cx="9036647" cy="180000"/>
            <a:chOff x="1218340" y="275867"/>
            <a:chExt cx="17715122" cy="567843"/>
          </a:xfrm>
        </p:grpSpPr>
        <p:cxnSp>
          <p:nvCxnSpPr>
            <p:cNvPr id="170" name="Connettore 1 169"/>
            <p:cNvCxnSpPr/>
            <p:nvPr userDrawn="1"/>
          </p:nvCxnSpPr>
          <p:spPr>
            <a:xfrm>
              <a:off x="1218340"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71" name="Connettore 1 170"/>
            <p:cNvCxnSpPr/>
            <p:nvPr userDrawn="1"/>
          </p:nvCxnSpPr>
          <p:spPr>
            <a:xfrm>
              <a:off x="1367207"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72" name="Connettore 1 171"/>
            <p:cNvCxnSpPr/>
            <p:nvPr userDrawn="1"/>
          </p:nvCxnSpPr>
          <p:spPr>
            <a:xfrm>
              <a:off x="1516074"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73" name="Connettore 1 172"/>
            <p:cNvCxnSpPr/>
            <p:nvPr userDrawn="1"/>
          </p:nvCxnSpPr>
          <p:spPr>
            <a:xfrm>
              <a:off x="1664941"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74" name="Connettore 1 173"/>
            <p:cNvCxnSpPr/>
            <p:nvPr userDrawn="1"/>
          </p:nvCxnSpPr>
          <p:spPr>
            <a:xfrm>
              <a:off x="1813808"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75" name="Connettore 1 174"/>
            <p:cNvCxnSpPr/>
            <p:nvPr userDrawn="1"/>
          </p:nvCxnSpPr>
          <p:spPr>
            <a:xfrm>
              <a:off x="1962675"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76" name="Connettore 1 175"/>
            <p:cNvCxnSpPr/>
            <p:nvPr userDrawn="1"/>
          </p:nvCxnSpPr>
          <p:spPr>
            <a:xfrm>
              <a:off x="2111542"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77" name="Connettore 1 176"/>
            <p:cNvCxnSpPr/>
            <p:nvPr userDrawn="1"/>
          </p:nvCxnSpPr>
          <p:spPr>
            <a:xfrm>
              <a:off x="2260409"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78" name="Connettore 1 177"/>
            <p:cNvCxnSpPr/>
            <p:nvPr userDrawn="1"/>
          </p:nvCxnSpPr>
          <p:spPr>
            <a:xfrm>
              <a:off x="2409276"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79" name="Connettore 1 178"/>
            <p:cNvCxnSpPr/>
            <p:nvPr userDrawn="1"/>
          </p:nvCxnSpPr>
          <p:spPr>
            <a:xfrm>
              <a:off x="2558143"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80" name="Connettore 1 179"/>
            <p:cNvCxnSpPr/>
            <p:nvPr userDrawn="1"/>
          </p:nvCxnSpPr>
          <p:spPr>
            <a:xfrm>
              <a:off x="2707010"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81" name="Connettore 1 180"/>
            <p:cNvCxnSpPr/>
            <p:nvPr userDrawn="1"/>
          </p:nvCxnSpPr>
          <p:spPr>
            <a:xfrm>
              <a:off x="2855877"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82" name="Connettore 1 181"/>
            <p:cNvCxnSpPr/>
            <p:nvPr userDrawn="1"/>
          </p:nvCxnSpPr>
          <p:spPr>
            <a:xfrm>
              <a:off x="3004744"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83" name="Connettore 1 182"/>
            <p:cNvCxnSpPr/>
            <p:nvPr userDrawn="1"/>
          </p:nvCxnSpPr>
          <p:spPr>
            <a:xfrm>
              <a:off x="3153611"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84" name="Connettore 1 183"/>
            <p:cNvCxnSpPr/>
            <p:nvPr userDrawn="1"/>
          </p:nvCxnSpPr>
          <p:spPr>
            <a:xfrm>
              <a:off x="3302478"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85" name="Connettore 1 184"/>
            <p:cNvCxnSpPr/>
            <p:nvPr userDrawn="1"/>
          </p:nvCxnSpPr>
          <p:spPr>
            <a:xfrm>
              <a:off x="3451345"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86" name="Connettore 1 185"/>
            <p:cNvCxnSpPr/>
            <p:nvPr userDrawn="1"/>
          </p:nvCxnSpPr>
          <p:spPr>
            <a:xfrm>
              <a:off x="3600212"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87" name="Connettore 1 186"/>
            <p:cNvCxnSpPr/>
            <p:nvPr userDrawn="1"/>
          </p:nvCxnSpPr>
          <p:spPr>
            <a:xfrm>
              <a:off x="3749079"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88" name="Connettore 1 187"/>
            <p:cNvCxnSpPr/>
            <p:nvPr userDrawn="1"/>
          </p:nvCxnSpPr>
          <p:spPr>
            <a:xfrm>
              <a:off x="3897946"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89" name="Connettore 1 188"/>
            <p:cNvCxnSpPr/>
            <p:nvPr userDrawn="1"/>
          </p:nvCxnSpPr>
          <p:spPr>
            <a:xfrm>
              <a:off x="4046813"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90" name="Connettore 1 189"/>
            <p:cNvCxnSpPr/>
            <p:nvPr userDrawn="1"/>
          </p:nvCxnSpPr>
          <p:spPr>
            <a:xfrm>
              <a:off x="4195680"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91" name="Connettore 1 190"/>
            <p:cNvCxnSpPr/>
            <p:nvPr userDrawn="1"/>
          </p:nvCxnSpPr>
          <p:spPr>
            <a:xfrm>
              <a:off x="4344547"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92" name="Connettore 1 191"/>
            <p:cNvCxnSpPr/>
            <p:nvPr userDrawn="1"/>
          </p:nvCxnSpPr>
          <p:spPr>
            <a:xfrm>
              <a:off x="4493414"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93" name="Connettore 1 192"/>
            <p:cNvCxnSpPr/>
            <p:nvPr userDrawn="1"/>
          </p:nvCxnSpPr>
          <p:spPr>
            <a:xfrm>
              <a:off x="4642281"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94" name="Connettore 1 193"/>
            <p:cNvCxnSpPr/>
            <p:nvPr userDrawn="1"/>
          </p:nvCxnSpPr>
          <p:spPr>
            <a:xfrm>
              <a:off x="4791148"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95" name="Connettore 1 194"/>
            <p:cNvCxnSpPr/>
            <p:nvPr userDrawn="1"/>
          </p:nvCxnSpPr>
          <p:spPr>
            <a:xfrm>
              <a:off x="4940015"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96" name="Connettore 1 195"/>
            <p:cNvCxnSpPr/>
            <p:nvPr userDrawn="1"/>
          </p:nvCxnSpPr>
          <p:spPr>
            <a:xfrm>
              <a:off x="5088882"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97" name="Connettore 1 196"/>
            <p:cNvCxnSpPr/>
            <p:nvPr userDrawn="1"/>
          </p:nvCxnSpPr>
          <p:spPr>
            <a:xfrm>
              <a:off x="5237749"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98" name="Connettore 1 197"/>
            <p:cNvCxnSpPr/>
            <p:nvPr userDrawn="1"/>
          </p:nvCxnSpPr>
          <p:spPr>
            <a:xfrm>
              <a:off x="5386616"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99" name="Connettore 1 198"/>
            <p:cNvCxnSpPr/>
            <p:nvPr userDrawn="1"/>
          </p:nvCxnSpPr>
          <p:spPr>
            <a:xfrm>
              <a:off x="5535483"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00" name="Connettore 1 199"/>
            <p:cNvCxnSpPr/>
            <p:nvPr userDrawn="1"/>
          </p:nvCxnSpPr>
          <p:spPr>
            <a:xfrm>
              <a:off x="5684350"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01" name="Connettore 1 200"/>
            <p:cNvCxnSpPr/>
            <p:nvPr userDrawn="1"/>
          </p:nvCxnSpPr>
          <p:spPr>
            <a:xfrm>
              <a:off x="5833217"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02" name="Connettore 1 201"/>
            <p:cNvCxnSpPr/>
            <p:nvPr userDrawn="1"/>
          </p:nvCxnSpPr>
          <p:spPr>
            <a:xfrm>
              <a:off x="5982084"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03" name="Connettore 1 202"/>
            <p:cNvCxnSpPr/>
            <p:nvPr userDrawn="1"/>
          </p:nvCxnSpPr>
          <p:spPr>
            <a:xfrm>
              <a:off x="6130951"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04" name="Connettore 1 203"/>
            <p:cNvCxnSpPr/>
            <p:nvPr userDrawn="1"/>
          </p:nvCxnSpPr>
          <p:spPr>
            <a:xfrm>
              <a:off x="6279818"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05" name="Connettore 1 204"/>
            <p:cNvCxnSpPr/>
            <p:nvPr userDrawn="1"/>
          </p:nvCxnSpPr>
          <p:spPr>
            <a:xfrm>
              <a:off x="6428685"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06" name="Connettore 1 205"/>
            <p:cNvCxnSpPr/>
            <p:nvPr userDrawn="1"/>
          </p:nvCxnSpPr>
          <p:spPr>
            <a:xfrm>
              <a:off x="6577552"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07" name="Connettore 1 206"/>
            <p:cNvCxnSpPr/>
            <p:nvPr userDrawn="1"/>
          </p:nvCxnSpPr>
          <p:spPr>
            <a:xfrm>
              <a:off x="6726419"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08" name="Connettore 1 207"/>
            <p:cNvCxnSpPr/>
            <p:nvPr userDrawn="1"/>
          </p:nvCxnSpPr>
          <p:spPr>
            <a:xfrm>
              <a:off x="6875286"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09" name="Connettore 1 208"/>
            <p:cNvCxnSpPr/>
            <p:nvPr userDrawn="1"/>
          </p:nvCxnSpPr>
          <p:spPr>
            <a:xfrm>
              <a:off x="7024153"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10" name="Connettore 1 209"/>
            <p:cNvCxnSpPr/>
            <p:nvPr userDrawn="1"/>
          </p:nvCxnSpPr>
          <p:spPr>
            <a:xfrm>
              <a:off x="7173020"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11" name="Connettore 1 210"/>
            <p:cNvCxnSpPr/>
            <p:nvPr userDrawn="1"/>
          </p:nvCxnSpPr>
          <p:spPr>
            <a:xfrm>
              <a:off x="7321887"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12" name="Connettore 1 211"/>
            <p:cNvCxnSpPr/>
            <p:nvPr userDrawn="1"/>
          </p:nvCxnSpPr>
          <p:spPr>
            <a:xfrm>
              <a:off x="7470754"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13" name="Connettore 1 212"/>
            <p:cNvCxnSpPr/>
            <p:nvPr userDrawn="1"/>
          </p:nvCxnSpPr>
          <p:spPr>
            <a:xfrm>
              <a:off x="7619621"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14" name="Connettore 1 213"/>
            <p:cNvCxnSpPr/>
            <p:nvPr userDrawn="1"/>
          </p:nvCxnSpPr>
          <p:spPr>
            <a:xfrm>
              <a:off x="7768488"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15" name="Connettore 1 214"/>
            <p:cNvCxnSpPr/>
            <p:nvPr userDrawn="1"/>
          </p:nvCxnSpPr>
          <p:spPr>
            <a:xfrm>
              <a:off x="7917355"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16" name="Connettore 1 215"/>
            <p:cNvCxnSpPr/>
            <p:nvPr userDrawn="1"/>
          </p:nvCxnSpPr>
          <p:spPr>
            <a:xfrm>
              <a:off x="8066222"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17" name="Connettore 1 216"/>
            <p:cNvCxnSpPr/>
            <p:nvPr userDrawn="1"/>
          </p:nvCxnSpPr>
          <p:spPr>
            <a:xfrm>
              <a:off x="8215089"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18" name="Connettore 1 217"/>
            <p:cNvCxnSpPr/>
            <p:nvPr userDrawn="1"/>
          </p:nvCxnSpPr>
          <p:spPr>
            <a:xfrm>
              <a:off x="8363956"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19" name="Connettore 1 218"/>
            <p:cNvCxnSpPr/>
            <p:nvPr userDrawn="1"/>
          </p:nvCxnSpPr>
          <p:spPr>
            <a:xfrm>
              <a:off x="8512823"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20" name="Connettore 1 219"/>
            <p:cNvCxnSpPr/>
            <p:nvPr userDrawn="1"/>
          </p:nvCxnSpPr>
          <p:spPr>
            <a:xfrm>
              <a:off x="8661690"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21" name="Connettore 1 220"/>
            <p:cNvCxnSpPr/>
            <p:nvPr userDrawn="1"/>
          </p:nvCxnSpPr>
          <p:spPr>
            <a:xfrm>
              <a:off x="8810557"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22" name="Connettore 1 221"/>
            <p:cNvCxnSpPr/>
            <p:nvPr userDrawn="1"/>
          </p:nvCxnSpPr>
          <p:spPr>
            <a:xfrm>
              <a:off x="8959424"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23" name="Connettore 1 222"/>
            <p:cNvCxnSpPr/>
            <p:nvPr userDrawn="1"/>
          </p:nvCxnSpPr>
          <p:spPr>
            <a:xfrm>
              <a:off x="9108291"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24" name="Connettore 1 223"/>
            <p:cNvCxnSpPr/>
            <p:nvPr userDrawn="1"/>
          </p:nvCxnSpPr>
          <p:spPr>
            <a:xfrm>
              <a:off x="9257158"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25" name="Connettore 1 224"/>
            <p:cNvCxnSpPr/>
            <p:nvPr userDrawn="1"/>
          </p:nvCxnSpPr>
          <p:spPr>
            <a:xfrm>
              <a:off x="9406025"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26" name="Connettore 1 225"/>
            <p:cNvCxnSpPr/>
            <p:nvPr userDrawn="1"/>
          </p:nvCxnSpPr>
          <p:spPr>
            <a:xfrm>
              <a:off x="9554892"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27" name="Connettore 1 226"/>
            <p:cNvCxnSpPr/>
            <p:nvPr userDrawn="1"/>
          </p:nvCxnSpPr>
          <p:spPr>
            <a:xfrm>
              <a:off x="9703759"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28" name="Connettore 1 227"/>
            <p:cNvCxnSpPr/>
            <p:nvPr userDrawn="1"/>
          </p:nvCxnSpPr>
          <p:spPr>
            <a:xfrm>
              <a:off x="9852626"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29" name="Connettore 1 228"/>
            <p:cNvCxnSpPr/>
            <p:nvPr userDrawn="1"/>
          </p:nvCxnSpPr>
          <p:spPr>
            <a:xfrm>
              <a:off x="10001493"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30" name="Connettore 1 229"/>
            <p:cNvCxnSpPr/>
            <p:nvPr userDrawn="1"/>
          </p:nvCxnSpPr>
          <p:spPr>
            <a:xfrm>
              <a:off x="10150360"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31" name="Connettore 1 230"/>
            <p:cNvCxnSpPr/>
            <p:nvPr userDrawn="1"/>
          </p:nvCxnSpPr>
          <p:spPr>
            <a:xfrm>
              <a:off x="10299227"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32" name="Connettore 1 231"/>
            <p:cNvCxnSpPr/>
            <p:nvPr userDrawn="1"/>
          </p:nvCxnSpPr>
          <p:spPr>
            <a:xfrm>
              <a:off x="10448094"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33" name="Connettore 1 232"/>
            <p:cNvCxnSpPr/>
            <p:nvPr userDrawn="1"/>
          </p:nvCxnSpPr>
          <p:spPr>
            <a:xfrm>
              <a:off x="10596961"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34" name="Connettore 1 233"/>
            <p:cNvCxnSpPr/>
            <p:nvPr userDrawn="1"/>
          </p:nvCxnSpPr>
          <p:spPr>
            <a:xfrm>
              <a:off x="10745828"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35" name="Connettore 1 234"/>
            <p:cNvCxnSpPr/>
            <p:nvPr userDrawn="1"/>
          </p:nvCxnSpPr>
          <p:spPr>
            <a:xfrm>
              <a:off x="10894695"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36" name="Connettore 1 235"/>
            <p:cNvCxnSpPr/>
            <p:nvPr userDrawn="1"/>
          </p:nvCxnSpPr>
          <p:spPr>
            <a:xfrm>
              <a:off x="11043562"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37" name="Connettore 1 236"/>
            <p:cNvCxnSpPr/>
            <p:nvPr userDrawn="1"/>
          </p:nvCxnSpPr>
          <p:spPr>
            <a:xfrm>
              <a:off x="11192429"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38" name="Connettore 1 237"/>
            <p:cNvCxnSpPr/>
            <p:nvPr userDrawn="1"/>
          </p:nvCxnSpPr>
          <p:spPr>
            <a:xfrm>
              <a:off x="11341296"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39" name="Connettore 1 238"/>
            <p:cNvCxnSpPr/>
            <p:nvPr userDrawn="1"/>
          </p:nvCxnSpPr>
          <p:spPr>
            <a:xfrm>
              <a:off x="11490163"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40" name="Connettore 1 239"/>
            <p:cNvCxnSpPr/>
            <p:nvPr userDrawn="1"/>
          </p:nvCxnSpPr>
          <p:spPr>
            <a:xfrm>
              <a:off x="11639030"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41" name="Connettore 1 240"/>
            <p:cNvCxnSpPr/>
            <p:nvPr userDrawn="1"/>
          </p:nvCxnSpPr>
          <p:spPr>
            <a:xfrm>
              <a:off x="11787897"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42" name="Connettore 1 241"/>
            <p:cNvCxnSpPr/>
            <p:nvPr userDrawn="1"/>
          </p:nvCxnSpPr>
          <p:spPr>
            <a:xfrm>
              <a:off x="11936764"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43" name="Connettore 1 242"/>
            <p:cNvCxnSpPr/>
            <p:nvPr userDrawn="1"/>
          </p:nvCxnSpPr>
          <p:spPr>
            <a:xfrm>
              <a:off x="12085631"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44" name="Connettore 1 243"/>
            <p:cNvCxnSpPr/>
            <p:nvPr userDrawn="1"/>
          </p:nvCxnSpPr>
          <p:spPr>
            <a:xfrm>
              <a:off x="12234498"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45" name="Connettore 1 244"/>
            <p:cNvCxnSpPr/>
            <p:nvPr userDrawn="1"/>
          </p:nvCxnSpPr>
          <p:spPr>
            <a:xfrm>
              <a:off x="12383365"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46" name="Connettore 1 245"/>
            <p:cNvCxnSpPr/>
            <p:nvPr userDrawn="1"/>
          </p:nvCxnSpPr>
          <p:spPr>
            <a:xfrm>
              <a:off x="12532232"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47" name="Connettore 1 246"/>
            <p:cNvCxnSpPr/>
            <p:nvPr userDrawn="1"/>
          </p:nvCxnSpPr>
          <p:spPr>
            <a:xfrm>
              <a:off x="12681099"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48" name="Connettore 1 247"/>
            <p:cNvCxnSpPr/>
            <p:nvPr userDrawn="1"/>
          </p:nvCxnSpPr>
          <p:spPr>
            <a:xfrm>
              <a:off x="12829966"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49" name="Connettore 1 248"/>
            <p:cNvCxnSpPr/>
            <p:nvPr userDrawn="1"/>
          </p:nvCxnSpPr>
          <p:spPr>
            <a:xfrm>
              <a:off x="12978833"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50" name="Connettore 1 249"/>
            <p:cNvCxnSpPr/>
            <p:nvPr userDrawn="1"/>
          </p:nvCxnSpPr>
          <p:spPr>
            <a:xfrm>
              <a:off x="13127700"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51" name="Connettore 1 250"/>
            <p:cNvCxnSpPr/>
            <p:nvPr userDrawn="1"/>
          </p:nvCxnSpPr>
          <p:spPr>
            <a:xfrm>
              <a:off x="13276567"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52" name="Connettore 1 251"/>
            <p:cNvCxnSpPr/>
            <p:nvPr userDrawn="1"/>
          </p:nvCxnSpPr>
          <p:spPr>
            <a:xfrm>
              <a:off x="13425434"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53" name="Connettore 1 252"/>
            <p:cNvCxnSpPr/>
            <p:nvPr userDrawn="1"/>
          </p:nvCxnSpPr>
          <p:spPr>
            <a:xfrm>
              <a:off x="13574301"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54" name="Connettore 1 253"/>
            <p:cNvCxnSpPr/>
            <p:nvPr userDrawn="1"/>
          </p:nvCxnSpPr>
          <p:spPr>
            <a:xfrm>
              <a:off x="13723168"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55" name="Connettore 1 254"/>
            <p:cNvCxnSpPr/>
            <p:nvPr userDrawn="1"/>
          </p:nvCxnSpPr>
          <p:spPr>
            <a:xfrm>
              <a:off x="13872035"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56" name="Connettore 1 255"/>
            <p:cNvCxnSpPr/>
            <p:nvPr userDrawn="1"/>
          </p:nvCxnSpPr>
          <p:spPr>
            <a:xfrm>
              <a:off x="14020902"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57" name="Connettore 1 256"/>
            <p:cNvCxnSpPr/>
            <p:nvPr userDrawn="1"/>
          </p:nvCxnSpPr>
          <p:spPr>
            <a:xfrm>
              <a:off x="14169769"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58" name="Connettore 1 257"/>
            <p:cNvCxnSpPr/>
            <p:nvPr userDrawn="1"/>
          </p:nvCxnSpPr>
          <p:spPr>
            <a:xfrm>
              <a:off x="14318636"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59" name="Connettore 1 258"/>
            <p:cNvCxnSpPr/>
            <p:nvPr userDrawn="1"/>
          </p:nvCxnSpPr>
          <p:spPr>
            <a:xfrm>
              <a:off x="14467503"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60" name="Connettore 1 259"/>
            <p:cNvCxnSpPr/>
            <p:nvPr userDrawn="1"/>
          </p:nvCxnSpPr>
          <p:spPr>
            <a:xfrm>
              <a:off x="14616370"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61" name="Connettore 1 260"/>
            <p:cNvCxnSpPr/>
            <p:nvPr userDrawn="1"/>
          </p:nvCxnSpPr>
          <p:spPr>
            <a:xfrm>
              <a:off x="14765237"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62" name="Connettore 1 261"/>
            <p:cNvCxnSpPr/>
            <p:nvPr userDrawn="1"/>
          </p:nvCxnSpPr>
          <p:spPr>
            <a:xfrm>
              <a:off x="14914104"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63" name="Connettore 1 262"/>
            <p:cNvCxnSpPr/>
            <p:nvPr userDrawn="1"/>
          </p:nvCxnSpPr>
          <p:spPr>
            <a:xfrm>
              <a:off x="15062971"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64" name="Connettore 1 263"/>
            <p:cNvCxnSpPr/>
            <p:nvPr userDrawn="1"/>
          </p:nvCxnSpPr>
          <p:spPr>
            <a:xfrm>
              <a:off x="15211838"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65" name="Connettore 1 264"/>
            <p:cNvCxnSpPr/>
            <p:nvPr userDrawn="1"/>
          </p:nvCxnSpPr>
          <p:spPr>
            <a:xfrm>
              <a:off x="15360705"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66" name="Connettore 1 265"/>
            <p:cNvCxnSpPr/>
            <p:nvPr userDrawn="1"/>
          </p:nvCxnSpPr>
          <p:spPr>
            <a:xfrm>
              <a:off x="15509572"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67" name="Connettore 1 266"/>
            <p:cNvCxnSpPr/>
            <p:nvPr userDrawn="1"/>
          </p:nvCxnSpPr>
          <p:spPr>
            <a:xfrm>
              <a:off x="15658439"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68" name="Connettore 1 267"/>
            <p:cNvCxnSpPr/>
            <p:nvPr userDrawn="1"/>
          </p:nvCxnSpPr>
          <p:spPr>
            <a:xfrm>
              <a:off x="15807306"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69" name="Connettore 1 268"/>
            <p:cNvCxnSpPr/>
            <p:nvPr userDrawn="1"/>
          </p:nvCxnSpPr>
          <p:spPr>
            <a:xfrm>
              <a:off x="15956173"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70" name="Connettore 1 269"/>
            <p:cNvCxnSpPr/>
            <p:nvPr userDrawn="1"/>
          </p:nvCxnSpPr>
          <p:spPr>
            <a:xfrm>
              <a:off x="16105040"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71" name="Connettore 1 270"/>
            <p:cNvCxnSpPr/>
            <p:nvPr userDrawn="1"/>
          </p:nvCxnSpPr>
          <p:spPr>
            <a:xfrm>
              <a:off x="16253907"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72" name="Connettore 1 271"/>
            <p:cNvCxnSpPr/>
            <p:nvPr userDrawn="1"/>
          </p:nvCxnSpPr>
          <p:spPr>
            <a:xfrm>
              <a:off x="16402774"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73" name="Connettore 1 272"/>
            <p:cNvCxnSpPr/>
            <p:nvPr userDrawn="1"/>
          </p:nvCxnSpPr>
          <p:spPr>
            <a:xfrm>
              <a:off x="16551641"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74" name="Connettore 1 273"/>
            <p:cNvCxnSpPr/>
            <p:nvPr userDrawn="1"/>
          </p:nvCxnSpPr>
          <p:spPr>
            <a:xfrm>
              <a:off x="16700508"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75" name="Connettore 1 274"/>
            <p:cNvCxnSpPr/>
            <p:nvPr userDrawn="1"/>
          </p:nvCxnSpPr>
          <p:spPr>
            <a:xfrm>
              <a:off x="16849375"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76" name="Connettore 1 275"/>
            <p:cNvCxnSpPr/>
            <p:nvPr userDrawn="1"/>
          </p:nvCxnSpPr>
          <p:spPr>
            <a:xfrm>
              <a:off x="16998242"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77" name="Connettore 1 276"/>
            <p:cNvCxnSpPr/>
            <p:nvPr userDrawn="1"/>
          </p:nvCxnSpPr>
          <p:spPr>
            <a:xfrm>
              <a:off x="17147109"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78" name="Connettore 1 277"/>
            <p:cNvCxnSpPr/>
            <p:nvPr userDrawn="1"/>
          </p:nvCxnSpPr>
          <p:spPr>
            <a:xfrm>
              <a:off x="17295976"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79" name="Connettore 1 278"/>
            <p:cNvCxnSpPr/>
            <p:nvPr userDrawn="1"/>
          </p:nvCxnSpPr>
          <p:spPr>
            <a:xfrm>
              <a:off x="17444843"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80" name="Connettore 1 279"/>
            <p:cNvCxnSpPr/>
            <p:nvPr userDrawn="1"/>
          </p:nvCxnSpPr>
          <p:spPr>
            <a:xfrm>
              <a:off x="17593710"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81" name="Connettore 1 280"/>
            <p:cNvCxnSpPr/>
            <p:nvPr userDrawn="1"/>
          </p:nvCxnSpPr>
          <p:spPr>
            <a:xfrm>
              <a:off x="17742577"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82" name="Connettore 1 281"/>
            <p:cNvCxnSpPr/>
            <p:nvPr userDrawn="1"/>
          </p:nvCxnSpPr>
          <p:spPr>
            <a:xfrm>
              <a:off x="17891444"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83" name="Connettore 1 282"/>
            <p:cNvCxnSpPr/>
            <p:nvPr userDrawn="1"/>
          </p:nvCxnSpPr>
          <p:spPr>
            <a:xfrm>
              <a:off x="18040311"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84" name="Connettore 1 283"/>
            <p:cNvCxnSpPr/>
            <p:nvPr userDrawn="1"/>
          </p:nvCxnSpPr>
          <p:spPr>
            <a:xfrm>
              <a:off x="18189178"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85" name="Connettore 1 284"/>
            <p:cNvCxnSpPr/>
            <p:nvPr userDrawn="1"/>
          </p:nvCxnSpPr>
          <p:spPr>
            <a:xfrm>
              <a:off x="18338045"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86" name="Connettore 1 285"/>
            <p:cNvCxnSpPr/>
            <p:nvPr userDrawn="1"/>
          </p:nvCxnSpPr>
          <p:spPr>
            <a:xfrm>
              <a:off x="18486912"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87" name="Connettore 1 286"/>
            <p:cNvCxnSpPr/>
            <p:nvPr userDrawn="1"/>
          </p:nvCxnSpPr>
          <p:spPr>
            <a:xfrm>
              <a:off x="18635779"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88" name="Connettore 1 287"/>
            <p:cNvCxnSpPr/>
            <p:nvPr userDrawn="1"/>
          </p:nvCxnSpPr>
          <p:spPr>
            <a:xfrm>
              <a:off x="18784646"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89" name="Connettore 1 288"/>
            <p:cNvCxnSpPr/>
            <p:nvPr userDrawn="1"/>
          </p:nvCxnSpPr>
          <p:spPr>
            <a:xfrm>
              <a:off x="18933462"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grpSp>
      <p:sp>
        <p:nvSpPr>
          <p:cNvPr id="2" name="Titolo 1"/>
          <p:cNvSpPr>
            <a:spLocks noGrp="1"/>
          </p:cNvSpPr>
          <p:nvPr>
            <p:ph type="ctrTitle"/>
          </p:nvPr>
        </p:nvSpPr>
        <p:spPr>
          <a:xfrm>
            <a:off x="641534" y="4149725"/>
            <a:ext cx="7772400" cy="968375"/>
          </a:xfrm>
        </p:spPr>
        <p:txBody>
          <a:bodyPr>
            <a:normAutofit/>
          </a:bodyPr>
          <a:lstStyle>
            <a:lvl1pPr>
              <a:defRPr sz="3600"/>
            </a:lvl1pPr>
          </a:lstStyle>
          <a:p>
            <a:r>
              <a:rPr lang="it-IT"/>
              <a:t>Fare clic per modificare lo stile del titolo</a:t>
            </a:r>
          </a:p>
        </p:txBody>
      </p:sp>
      <p:sp>
        <p:nvSpPr>
          <p:cNvPr id="3" name="Sottotitolo 2"/>
          <p:cNvSpPr>
            <a:spLocks noGrp="1"/>
          </p:cNvSpPr>
          <p:nvPr>
            <p:ph type="subTitle" idx="1"/>
          </p:nvPr>
        </p:nvSpPr>
        <p:spPr>
          <a:xfrm>
            <a:off x="641534" y="5260975"/>
            <a:ext cx="7772400" cy="1333500"/>
          </a:xfrm>
        </p:spPr>
        <p:txBody>
          <a:bodyPr/>
          <a:lstStyle>
            <a:lvl1pPr marL="0" indent="0" algn="l">
              <a:buNone/>
              <a:defRPr>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a:t>Fare clic per modificare lo stile del sottotitolo dello schema</a:t>
            </a:r>
          </a:p>
        </p:txBody>
      </p:sp>
    </p:spTree>
    <p:extLst>
      <p:ext uri="{BB962C8B-B14F-4D97-AF65-F5344CB8AC3E}">
        <p14:creationId xmlns:p14="http://schemas.microsoft.com/office/powerpoint/2010/main" val="5148126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53" name="Rettangolo 252"/>
          <p:cNvSpPr/>
          <p:nvPr userDrawn="1"/>
        </p:nvSpPr>
        <p:spPr>
          <a:xfrm>
            <a:off x="0" y="1"/>
            <a:ext cx="9144000" cy="1269904"/>
          </a:xfrm>
          <a:prstGeom prst="rect">
            <a:avLst/>
          </a:prstGeom>
          <a:solidFill>
            <a:srgbClr val="728F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2" name="Titolo 1"/>
          <p:cNvSpPr>
            <a:spLocks noGrp="1"/>
          </p:cNvSpPr>
          <p:nvPr>
            <p:ph type="title"/>
          </p:nvPr>
        </p:nvSpPr>
        <p:spPr/>
        <p:txBody>
          <a:bodyPr/>
          <a:lstStyle/>
          <a:p>
            <a:r>
              <a:rPr lang="it-IT"/>
              <a:t>Fare clic per modificare lo stile del titolo</a:t>
            </a:r>
          </a:p>
        </p:txBody>
      </p:sp>
      <p:sp>
        <p:nvSpPr>
          <p:cNvPr id="3" name="Segnaposto contenuto 2"/>
          <p:cNvSpPr>
            <a:spLocks noGrp="1"/>
          </p:cNvSpPr>
          <p:nvPr>
            <p:ph idx="1"/>
          </p:nvPr>
        </p:nvSpPr>
        <p:spPr>
          <a:xfrm>
            <a:off x="457200" y="1600200"/>
            <a:ext cx="8323726" cy="4525963"/>
          </a:xfrm>
        </p:spPr>
        <p:txBody>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129" name="Rettangolo 128"/>
          <p:cNvSpPr/>
          <p:nvPr userDrawn="1"/>
        </p:nvSpPr>
        <p:spPr>
          <a:xfrm>
            <a:off x="0" y="6126162"/>
            <a:ext cx="9144000" cy="731837"/>
          </a:xfrm>
          <a:prstGeom prst="rect">
            <a:avLst/>
          </a:prstGeom>
          <a:solidFill>
            <a:srgbClr val="728F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130" name="CasellaDiTesto 129"/>
          <p:cNvSpPr txBox="1"/>
          <p:nvPr userDrawn="1"/>
        </p:nvSpPr>
        <p:spPr>
          <a:xfrm>
            <a:off x="157778" y="6363505"/>
            <a:ext cx="3069174" cy="276999"/>
          </a:xfrm>
          <a:prstGeom prst="rect">
            <a:avLst/>
          </a:prstGeom>
          <a:noFill/>
        </p:spPr>
        <p:txBody>
          <a:bodyPr wrap="none" rtlCol="0">
            <a:spAutoFit/>
          </a:bodyPr>
          <a:lstStyle/>
          <a:p>
            <a:r>
              <a:rPr lang="it-IT" sz="1200" b="1">
                <a:solidFill>
                  <a:srgbClr val="FFFFFF"/>
                </a:solidFill>
                <a:latin typeface="Arial"/>
                <a:cs typeface="Arial"/>
              </a:rPr>
              <a:t>Nome Cognome</a:t>
            </a:r>
            <a:r>
              <a:rPr lang="it-IT" sz="1200" b="1" baseline="0">
                <a:solidFill>
                  <a:srgbClr val="FFFFFF"/>
                </a:solidFill>
                <a:latin typeface="Arial"/>
                <a:cs typeface="Arial"/>
              </a:rPr>
              <a:t>, </a:t>
            </a:r>
            <a:r>
              <a:rPr lang="it-IT" sz="1200" b="1" baseline="0" err="1">
                <a:solidFill>
                  <a:srgbClr val="FFFFFF"/>
                </a:solidFill>
                <a:latin typeface="Arial"/>
                <a:cs typeface="Arial"/>
              </a:rPr>
              <a:t>assoc.prof</a:t>
            </a:r>
            <a:r>
              <a:rPr lang="it-IT" sz="1200" b="1" baseline="0">
                <a:solidFill>
                  <a:srgbClr val="FFFFFF"/>
                </a:solidFill>
                <a:latin typeface="Arial"/>
                <a:cs typeface="Arial"/>
              </a:rPr>
              <a:t>. ABC </a:t>
            </a:r>
            <a:r>
              <a:rPr lang="it-IT" sz="1200" b="1" baseline="0" err="1">
                <a:solidFill>
                  <a:srgbClr val="FFFFFF"/>
                </a:solidFill>
                <a:latin typeface="Arial"/>
                <a:cs typeface="Arial"/>
              </a:rPr>
              <a:t>Dept</a:t>
            </a:r>
            <a:r>
              <a:rPr lang="it-IT" sz="1200" b="1" baseline="0">
                <a:solidFill>
                  <a:srgbClr val="FFFFFF"/>
                </a:solidFill>
                <a:latin typeface="Arial"/>
                <a:cs typeface="Arial"/>
              </a:rPr>
              <a:t>.</a:t>
            </a:r>
            <a:endParaRPr lang="it-IT" sz="1200" b="1">
              <a:solidFill>
                <a:srgbClr val="FFFFFF"/>
              </a:solidFill>
              <a:latin typeface="Arial"/>
              <a:cs typeface="Arial"/>
            </a:endParaRPr>
          </a:p>
        </p:txBody>
      </p:sp>
      <p:grpSp>
        <p:nvGrpSpPr>
          <p:cNvPr id="132" name="Gruppo 131"/>
          <p:cNvGrpSpPr/>
          <p:nvPr userDrawn="1"/>
        </p:nvGrpSpPr>
        <p:grpSpPr>
          <a:xfrm>
            <a:off x="48007" y="1089904"/>
            <a:ext cx="9036647" cy="180000"/>
            <a:chOff x="1218340" y="275867"/>
            <a:chExt cx="17715122" cy="567843"/>
          </a:xfrm>
        </p:grpSpPr>
        <p:cxnSp>
          <p:nvCxnSpPr>
            <p:cNvPr id="133" name="Connettore 1 132"/>
            <p:cNvCxnSpPr/>
            <p:nvPr userDrawn="1"/>
          </p:nvCxnSpPr>
          <p:spPr>
            <a:xfrm>
              <a:off x="1218340"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34" name="Connettore 1 133"/>
            <p:cNvCxnSpPr/>
            <p:nvPr userDrawn="1"/>
          </p:nvCxnSpPr>
          <p:spPr>
            <a:xfrm>
              <a:off x="1367207"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35" name="Connettore 1 134"/>
            <p:cNvCxnSpPr/>
            <p:nvPr userDrawn="1"/>
          </p:nvCxnSpPr>
          <p:spPr>
            <a:xfrm>
              <a:off x="1516074"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36" name="Connettore 1 135"/>
            <p:cNvCxnSpPr/>
            <p:nvPr userDrawn="1"/>
          </p:nvCxnSpPr>
          <p:spPr>
            <a:xfrm>
              <a:off x="1664941"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37" name="Connettore 1 136"/>
            <p:cNvCxnSpPr/>
            <p:nvPr userDrawn="1"/>
          </p:nvCxnSpPr>
          <p:spPr>
            <a:xfrm>
              <a:off x="1813808"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38" name="Connettore 1 137"/>
            <p:cNvCxnSpPr/>
            <p:nvPr userDrawn="1"/>
          </p:nvCxnSpPr>
          <p:spPr>
            <a:xfrm>
              <a:off x="1962675"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39" name="Connettore 1 138"/>
            <p:cNvCxnSpPr/>
            <p:nvPr userDrawn="1"/>
          </p:nvCxnSpPr>
          <p:spPr>
            <a:xfrm>
              <a:off x="2111542"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40" name="Connettore 1 139"/>
            <p:cNvCxnSpPr/>
            <p:nvPr userDrawn="1"/>
          </p:nvCxnSpPr>
          <p:spPr>
            <a:xfrm>
              <a:off x="2260409"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41" name="Connettore 1 140"/>
            <p:cNvCxnSpPr/>
            <p:nvPr userDrawn="1"/>
          </p:nvCxnSpPr>
          <p:spPr>
            <a:xfrm>
              <a:off x="2409276"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42" name="Connettore 1 141"/>
            <p:cNvCxnSpPr/>
            <p:nvPr userDrawn="1"/>
          </p:nvCxnSpPr>
          <p:spPr>
            <a:xfrm>
              <a:off x="2558143"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43" name="Connettore 1 142"/>
            <p:cNvCxnSpPr/>
            <p:nvPr userDrawn="1"/>
          </p:nvCxnSpPr>
          <p:spPr>
            <a:xfrm>
              <a:off x="2707010"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44" name="Connettore 1 143"/>
            <p:cNvCxnSpPr/>
            <p:nvPr userDrawn="1"/>
          </p:nvCxnSpPr>
          <p:spPr>
            <a:xfrm>
              <a:off x="2855877"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45" name="Connettore 1 144"/>
            <p:cNvCxnSpPr/>
            <p:nvPr userDrawn="1"/>
          </p:nvCxnSpPr>
          <p:spPr>
            <a:xfrm>
              <a:off x="3004744"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46" name="Connettore 1 145"/>
            <p:cNvCxnSpPr/>
            <p:nvPr userDrawn="1"/>
          </p:nvCxnSpPr>
          <p:spPr>
            <a:xfrm>
              <a:off x="3153611"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47" name="Connettore 1 146"/>
            <p:cNvCxnSpPr/>
            <p:nvPr userDrawn="1"/>
          </p:nvCxnSpPr>
          <p:spPr>
            <a:xfrm>
              <a:off x="3302478"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48" name="Connettore 1 147"/>
            <p:cNvCxnSpPr/>
            <p:nvPr userDrawn="1"/>
          </p:nvCxnSpPr>
          <p:spPr>
            <a:xfrm>
              <a:off x="3451345"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49" name="Connettore 1 148"/>
            <p:cNvCxnSpPr/>
            <p:nvPr userDrawn="1"/>
          </p:nvCxnSpPr>
          <p:spPr>
            <a:xfrm>
              <a:off x="3600212"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50" name="Connettore 1 149"/>
            <p:cNvCxnSpPr/>
            <p:nvPr userDrawn="1"/>
          </p:nvCxnSpPr>
          <p:spPr>
            <a:xfrm>
              <a:off x="3749079"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51" name="Connettore 1 150"/>
            <p:cNvCxnSpPr/>
            <p:nvPr userDrawn="1"/>
          </p:nvCxnSpPr>
          <p:spPr>
            <a:xfrm>
              <a:off x="3897946"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52" name="Connettore 1 151"/>
            <p:cNvCxnSpPr/>
            <p:nvPr userDrawn="1"/>
          </p:nvCxnSpPr>
          <p:spPr>
            <a:xfrm>
              <a:off x="4046813"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53" name="Connettore 1 152"/>
            <p:cNvCxnSpPr/>
            <p:nvPr userDrawn="1"/>
          </p:nvCxnSpPr>
          <p:spPr>
            <a:xfrm>
              <a:off x="4195680"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54" name="Connettore 1 153"/>
            <p:cNvCxnSpPr/>
            <p:nvPr userDrawn="1"/>
          </p:nvCxnSpPr>
          <p:spPr>
            <a:xfrm>
              <a:off x="4344547"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55" name="Connettore 1 154"/>
            <p:cNvCxnSpPr/>
            <p:nvPr userDrawn="1"/>
          </p:nvCxnSpPr>
          <p:spPr>
            <a:xfrm>
              <a:off x="4493414"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56" name="Connettore 1 155"/>
            <p:cNvCxnSpPr/>
            <p:nvPr userDrawn="1"/>
          </p:nvCxnSpPr>
          <p:spPr>
            <a:xfrm>
              <a:off x="4642281"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57" name="Connettore 1 156"/>
            <p:cNvCxnSpPr/>
            <p:nvPr userDrawn="1"/>
          </p:nvCxnSpPr>
          <p:spPr>
            <a:xfrm>
              <a:off x="4791148"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58" name="Connettore 1 157"/>
            <p:cNvCxnSpPr/>
            <p:nvPr userDrawn="1"/>
          </p:nvCxnSpPr>
          <p:spPr>
            <a:xfrm>
              <a:off x="4940015"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59" name="Connettore 1 158"/>
            <p:cNvCxnSpPr/>
            <p:nvPr userDrawn="1"/>
          </p:nvCxnSpPr>
          <p:spPr>
            <a:xfrm>
              <a:off x="5088882"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60" name="Connettore 1 159"/>
            <p:cNvCxnSpPr/>
            <p:nvPr userDrawn="1"/>
          </p:nvCxnSpPr>
          <p:spPr>
            <a:xfrm>
              <a:off x="5237749"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61" name="Connettore 1 160"/>
            <p:cNvCxnSpPr/>
            <p:nvPr userDrawn="1"/>
          </p:nvCxnSpPr>
          <p:spPr>
            <a:xfrm>
              <a:off x="5386616"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62" name="Connettore 1 161"/>
            <p:cNvCxnSpPr/>
            <p:nvPr userDrawn="1"/>
          </p:nvCxnSpPr>
          <p:spPr>
            <a:xfrm>
              <a:off x="5535483"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63" name="Connettore 1 162"/>
            <p:cNvCxnSpPr/>
            <p:nvPr userDrawn="1"/>
          </p:nvCxnSpPr>
          <p:spPr>
            <a:xfrm>
              <a:off x="5684350"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64" name="Connettore 1 163"/>
            <p:cNvCxnSpPr/>
            <p:nvPr userDrawn="1"/>
          </p:nvCxnSpPr>
          <p:spPr>
            <a:xfrm>
              <a:off x="5833217"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65" name="Connettore 1 164"/>
            <p:cNvCxnSpPr/>
            <p:nvPr userDrawn="1"/>
          </p:nvCxnSpPr>
          <p:spPr>
            <a:xfrm>
              <a:off x="5982084"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66" name="Connettore 1 165"/>
            <p:cNvCxnSpPr/>
            <p:nvPr userDrawn="1"/>
          </p:nvCxnSpPr>
          <p:spPr>
            <a:xfrm>
              <a:off x="6130951"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67" name="Connettore 1 166"/>
            <p:cNvCxnSpPr/>
            <p:nvPr userDrawn="1"/>
          </p:nvCxnSpPr>
          <p:spPr>
            <a:xfrm>
              <a:off x="6279818"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68" name="Connettore 1 167"/>
            <p:cNvCxnSpPr/>
            <p:nvPr userDrawn="1"/>
          </p:nvCxnSpPr>
          <p:spPr>
            <a:xfrm>
              <a:off x="6428685"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69" name="Connettore 1 168"/>
            <p:cNvCxnSpPr/>
            <p:nvPr userDrawn="1"/>
          </p:nvCxnSpPr>
          <p:spPr>
            <a:xfrm>
              <a:off x="6577552"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70" name="Connettore 1 169"/>
            <p:cNvCxnSpPr/>
            <p:nvPr userDrawn="1"/>
          </p:nvCxnSpPr>
          <p:spPr>
            <a:xfrm>
              <a:off x="6726419"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71" name="Connettore 1 170"/>
            <p:cNvCxnSpPr/>
            <p:nvPr userDrawn="1"/>
          </p:nvCxnSpPr>
          <p:spPr>
            <a:xfrm>
              <a:off x="6875286"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72" name="Connettore 1 171"/>
            <p:cNvCxnSpPr/>
            <p:nvPr userDrawn="1"/>
          </p:nvCxnSpPr>
          <p:spPr>
            <a:xfrm>
              <a:off x="7024153"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73" name="Connettore 1 172"/>
            <p:cNvCxnSpPr/>
            <p:nvPr userDrawn="1"/>
          </p:nvCxnSpPr>
          <p:spPr>
            <a:xfrm>
              <a:off x="7173020"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74" name="Connettore 1 173"/>
            <p:cNvCxnSpPr/>
            <p:nvPr userDrawn="1"/>
          </p:nvCxnSpPr>
          <p:spPr>
            <a:xfrm>
              <a:off x="7321887"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75" name="Connettore 1 174"/>
            <p:cNvCxnSpPr/>
            <p:nvPr userDrawn="1"/>
          </p:nvCxnSpPr>
          <p:spPr>
            <a:xfrm>
              <a:off x="7470754"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76" name="Connettore 1 175"/>
            <p:cNvCxnSpPr/>
            <p:nvPr userDrawn="1"/>
          </p:nvCxnSpPr>
          <p:spPr>
            <a:xfrm>
              <a:off x="7619621"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77" name="Connettore 1 176"/>
            <p:cNvCxnSpPr/>
            <p:nvPr userDrawn="1"/>
          </p:nvCxnSpPr>
          <p:spPr>
            <a:xfrm>
              <a:off x="7768488"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78" name="Connettore 1 177"/>
            <p:cNvCxnSpPr/>
            <p:nvPr userDrawn="1"/>
          </p:nvCxnSpPr>
          <p:spPr>
            <a:xfrm>
              <a:off x="7917355"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79" name="Connettore 1 178"/>
            <p:cNvCxnSpPr/>
            <p:nvPr userDrawn="1"/>
          </p:nvCxnSpPr>
          <p:spPr>
            <a:xfrm>
              <a:off x="8066222"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80" name="Connettore 1 179"/>
            <p:cNvCxnSpPr/>
            <p:nvPr userDrawn="1"/>
          </p:nvCxnSpPr>
          <p:spPr>
            <a:xfrm>
              <a:off x="8215089"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81" name="Connettore 1 180"/>
            <p:cNvCxnSpPr/>
            <p:nvPr userDrawn="1"/>
          </p:nvCxnSpPr>
          <p:spPr>
            <a:xfrm>
              <a:off x="8363956"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82" name="Connettore 1 181"/>
            <p:cNvCxnSpPr/>
            <p:nvPr userDrawn="1"/>
          </p:nvCxnSpPr>
          <p:spPr>
            <a:xfrm>
              <a:off x="8512823"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83" name="Connettore 1 182"/>
            <p:cNvCxnSpPr/>
            <p:nvPr userDrawn="1"/>
          </p:nvCxnSpPr>
          <p:spPr>
            <a:xfrm>
              <a:off x="8661690"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84" name="Connettore 1 183"/>
            <p:cNvCxnSpPr/>
            <p:nvPr userDrawn="1"/>
          </p:nvCxnSpPr>
          <p:spPr>
            <a:xfrm>
              <a:off x="8810557"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85" name="Connettore 1 184"/>
            <p:cNvCxnSpPr/>
            <p:nvPr userDrawn="1"/>
          </p:nvCxnSpPr>
          <p:spPr>
            <a:xfrm>
              <a:off x="8959424"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86" name="Connettore 1 185"/>
            <p:cNvCxnSpPr/>
            <p:nvPr userDrawn="1"/>
          </p:nvCxnSpPr>
          <p:spPr>
            <a:xfrm>
              <a:off x="9108291"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87" name="Connettore 1 186"/>
            <p:cNvCxnSpPr/>
            <p:nvPr userDrawn="1"/>
          </p:nvCxnSpPr>
          <p:spPr>
            <a:xfrm>
              <a:off x="9257158"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88" name="Connettore 1 187"/>
            <p:cNvCxnSpPr/>
            <p:nvPr userDrawn="1"/>
          </p:nvCxnSpPr>
          <p:spPr>
            <a:xfrm>
              <a:off x="9406025"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89" name="Connettore 1 188"/>
            <p:cNvCxnSpPr/>
            <p:nvPr userDrawn="1"/>
          </p:nvCxnSpPr>
          <p:spPr>
            <a:xfrm>
              <a:off x="9554892"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90" name="Connettore 1 189"/>
            <p:cNvCxnSpPr/>
            <p:nvPr userDrawn="1"/>
          </p:nvCxnSpPr>
          <p:spPr>
            <a:xfrm>
              <a:off x="9703759"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91" name="Connettore 1 190"/>
            <p:cNvCxnSpPr/>
            <p:nvPr userDrawn="1"/>
          </p:nvCxnSpPr>
          <p:spPr>
            <a:xfrm>
              <a:off x="9852626"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92" name="Connettore 1 191"/>
            <p:cNvCxnSpPr/>
            <p:nvPr userDrawn="1"/>
          </p:nvCxnSpPr>
          <p:spPr>
            <a:xfrm>
              <a:off x="10001493"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93" name="Connettore 1 192"/>
            <p:cNvCxnSpPr/>
            <p:nvPr userDrawn="1"/>
          </p:nvCxnSpPr>
          <p:spPr>
            <a:xfrm>
              <a:off x="10150360"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94" name="Connettore 1 193"/>
            <p:cNvCxnSpPr/>
            <p:nvPr userDrawn="1"/>
          </p:nvCxnSpPr>
          <p:spPr>
            <a:xfrm>
              <a:off x="10299227"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95" name="Connettore 1 194"/>
            <p:cNvCxnSpPr/>
            <p:nvPr userDrawn="1"/>
          </p:nvCxnSpPr>
          <p:spPr>
            <a:xfrm>
              <a:off x="10448094"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96" name="Connettore 1 195"/>
            <p:cNvCxnSpPr/>
            <p:nvPr userDrawn="1"/>
          </p:nvCxnSpPr>
          <p:spPr>
            <a:xfrm>
              <a:off x="10596961"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97" name="Connettore 1 196"/>
            <p:cNvCxnSpPr/>
            <p:nvPr userDrawn="1"/>
          </p:nvCxnSpPr>
          <p:spPr>
            <a:xfrm>
              <a:off x="10745828"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98" name="Connettore 1 197"/>
            <p:cNvCxnSpPr/>
            <p:nvPr userDrawn="1"/>
          </p:nvCxnSpPr>
          <p:spPr>
            <a:xfrm>
              <a:off x="10894695"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99" name="Connettore 1 198"/>
            <p:cNvCxnSpPr/>
            <p:nvPr userDrawn="1"/>
          </p:nvCxnSpPr>
          <p:spPr>
            <a:xfrm>
              <a:off x="11043562"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00" name="Connettore 1 199"/>
            <p:cNvCxnSpPr/>
            <p:nvPr userDrawn="1"/>
          </p:nvCxnSpPr>
          <p:spPr>
            <a:xfrm>
              <a:off x="11192429"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01" name="Connettore 1 200"/>
            <p:cNvCxnSpPr/>
            <p:nvPr userDrawn="1"/>
          </p:nvCxnSpPr>
          <p:spPr>
            <a:xfrm>
              <a:off x="11341296"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02" name="Connettore 1 201"/>
            <p:cNvCxnSpPr/>
            <p:nvPr userDrawn="1"/>
          </p:nvCxnSpPr>
          <p:spPr>
            <a:xfrm>
              <a:off x="11490163"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03" name="Connettore 1 202"/>
            <p:cNvCxnSpPr/>
            <p:nvPr userDrawn="1"/>
          </p:nvCxnSpPr>
          <p:spPr>
            <a:xfrm>
              <a:off x="11639030"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04" name="Connettore 1 203"/>
            <p:cNvCxnSpPr/>
            <p:nvPr userDrawn="1"/>
          </p:nvCxnSpPr>
          <p:spPr>
            <a:xfrm>
              <a:off x="11787897"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05" name="Connettore 1 204"/>
            <p:cNvCxnSpPr/>
            <p:nvPr userDrawn="1"/>
          </p:nvCxnSpPr>
          <p:spPr>
            <a:xfrm>
              <a:off x="11936764"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06" name="Connettore 1 205"/>
            <p:cNvCxnSpPr/>
            <p:nvPr userDrawn="1"/>
          </p:nvCxnSpPr>
          <p:spPr>
            <a:xfrm>
              <a:off x="12085631"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07" name="Connettore 1 206"/>
            <p:cNvCxnSpPr/>
            <p:nvPr userDrawn="1"/>
          </p:nvCxnSpPr>
          <p:spPr>
            <a:xfrm>
              <a:off x="12234498"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08" name="Connettore 1 207"/>
            <p:cNvCxnSpPr/>
            <p:nvPr userDrawn="1"/>
          </p:nvCxnSpPr>
          <p:spPr>
            <a:xfrm>
              <a:off x="12383365"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09" name="Connettore 1 208"/>
            <p:cNvCxnSpPr/>
            <p:nvPr userDrawn="1"/>
          </p:nvCxnSpPr>
          <p:spPr>
            <a:xfrm>
              <a:off x="12532232"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10" name="Connettore 1 209"/>
            <p:cNvCxnSpPr/>
            <p:nvPr userDrawn="1"/>
          </p:nvCxnSpPr>
          <p:spPr>
            <a:xfrm>
              <a:off x="12681099"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11" name="Connettore 1 210"/>
            <p:cNvCxnSpPr/>
            <p:nvPr userDrawn="1"/>
          </p:nvCxnSpPr>
          <p:spPr>
            <a:xfrm>
              <a:off x="12829966"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12" name="Connettore 1 211"/>
            <p:cNvCxnSpPr/>
            <p:nvPr userDrawn="1"/>
          </p:nvCxnSpPr>
          <p:spPr>
            <a:xfrm>
              <a:off x="12978833"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13" name="Connettore 1 212"/>
            <p:cNvCxnSpPr/>
            <p:nvPr userDrawn="1"/>
          </p:nvCxnSpPr>
          <p:spPr>
            <a:xfrm>
              <a:off x="13127700"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14" name="Connettore 1 213"/>
            <p:cNvCxnSpPr/>
            <p:nvPr userDrawn="1"/>
          </p:nvCxnSpPr>
          <p:spPr>
            <a:xfrm>
              <a:off x="13276567"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15" name="Connettore 1 214"/>
            <p:cNvCxnSpPr/>
            <p:nvPr userDrawn="1"/>
          </p:nvCxnSpPr>
          <p:spPr>
            <a:xfrm>
              <a:off x="13425434"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16" name="Connettore 1 215"/>
            <p:cNvCxnSpPr/>
            <p:nvPr userDrawn="1"/>
          </p:nvCxnSpPr>
          <p:spPr>
            <a:xfrm>
              <a:off x="13574301"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17" name="Connettore 1 216"/>
            <p:cNvCxnSpPr/>
            <p:nvPr userDrawn="1"/>
          </p:nvCxnSpPr>
          <p:spPr>
            <a:xfrm>
              <a:off x="13723168"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18" name="Connettore 1 217"/>
            <p:cNvCxnSpPr/>
            <p:nvPr userDrawn="1"/>
          </p:nvCxnSpPr>
          <p:spPr>
            <a:xfrm>
              <a:off x="13872035"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19" name="Connettore 1 218"/>
            <p:cNvCxnSpPr/>
            <p:nvPr userDrawn="1"/>
          </p:nvCxnSpPr>
          <p:spPr>
            <a:xfrm>
              <a:off x="14020902"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20" name="Connettore 1 219"/>
            <p:cNvCxnSpPr/>
            <p:nvPr userDrawn="1"/>
          </p:nvCxnSpPr>
          <p:spPr>
            <a:xfrm>
              <a:off x="14169769"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21" name="Connettore 1 220"/>
            <p:cNvCxnSpPr/>
            <p:nvPr userDrawn="1"/>
          </p:nvCxnSpPr>
          <p:spPr>
            <a:xfrm>
              <a:off x="14318636"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22" name="Connettore 1 221"/>
            <p:cNvCxnSpPr/>
            <p:nvPr userDrawn="1"/>
          </p:nvCxnSpPr>
          <p:spPr>
            <a:xfrm>
              <a:off x="14467503"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23" name="Connettore 1 222"/>
            <p:cNvCxnSpPr/>
            <p:nvPr userDrawn="1"/>
          </p:nvCxnSpPr>
          <p:spPr>
            <a:xfrm>
              <a:off x="14616370"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24" name="Connettore 1 223"/>
            <p:cNvCxnSpPr/>
            <p:nvPr userDrawn="1"/>
          </p:nvCxnSpPr>
          <p:spPr>
            <a:xfrm>
              <a:off x="14765237"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25" name="Connettore 1 224"/>
            <p:cNvCxnSpPr/>
            <p:nvPr userDrawn="1"/>
          </p:nvCxnSpPr>
          <p:spPr>
            <a:xfrm>
              <a:off x="14914104"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26" name="Connettore 1 225"/>
            <p:cNvCxnSpPr/>
            <p:nvPr userDrawn="1"/>
          </p:nvCxnSpPr>
          <p:spPr>
            <a:xfrm>
              <a:off x="15062971"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27" name="Connettore 1 226"/>
            <p:cNvCxnSpPr/>
            <p:nvPr userDrawn="1"/>
          </p:nvCxnSpPr>
          <p:spPr>
            <a:xfrm>
              <a:off x="15211838"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28" name="Connettore 1 227"/>
            <p:cNvCxnSpPr/>
            <p:nvPr userDrawn="1"/>
          </p:nvCxnSpPr>
          <p:spPr>
            <a:xfrm>
              <a:off x="15360705"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29" name="Connettore 1 228"/>
            <p:cNvCxnSpPr/>
            <p:nvPr userDrawn="1"/>
          </p:nvCxnSpPr>
          <p:spPr>
            <a:xfrm>
              <a:off x="15509572"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30" name="Connettore 1 229"/>
            <p:cNvCxnSpPr/>
            <p:nvPr userDrawn="1"/>
          </p:nvCxnSpPr>
          <p:spPr>
            <a:xfrm>
              <a:off x="15658439"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31" name="Connettore 1 230"/>
            <p:cNvCxnSpPr/>
            <p:nvPr userDrawn="1"/>
          </p:nvCxnSpPr>
          <p:spPr>
            <a:xfrm>
              <a:off x="15807306"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32" name="Connettore 1 231"/>
            <p:cNvCxnSpPr/>
            <p:nvPr userDrawn="1"/>
          </p:nvCxnSpPr>
          <p:spPr>
            <a:xfrm>
              <a:off x="15956173"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33" name="Connettore 1 232"/>
            <p:cNvCxnSpPr/>
            <p:nvPr userDrawn="1"/>
          </p:nvCxnSpPr>
          <p:spPr>
            <a:xfrm>
              <a:off x="16105040"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34" name="Connettore 1 233"/>
            <p:cNvCxnSpPr/>
            <p:nvPr userDrawn="1"/>
          </p:nvCxnSpPr>
          <p:spPr>
            <a:xfrm>
              <a:off x="16253907"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35" name="Connettore 1 234"/>
            <p:cNvCxnSpPr/>
            <p:nvPr userDrawn="1"/>
          </p:nvCxnSpPr>
          <p:spPr>
            <a:xfrm>
              <a:off x="16402774"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36" name="Connettore 1 235"/>
            <p:cNvCxnSpPr/>
            <p:nvPr userDrawn="1"/>
          </p:nvCxnSpPr>
          <p:spPr>
            <a:xfrm>
              <a:off x="16551641"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37" name="Connettore 1 236"/>
            <p:cNvCxnSpPr/>
            <p:nvPr userDrawn="1"/>
          </p:nvCxnSpPr>
          <p:spPr>
            <a:xfrm>
              <a:off x="16700508"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38" name="Connettore 1 237"/>
            <p:cNvCxnSpPr/>
            <p:nvPr userDrawn="1"/>
          </p:nvCxnSpPr>
          <p:spPr>
            <a:xfrm>
              <a:off x="16849375"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39" name="Connettore 1 238"/>
            <p:cNvCxnSpPr/>
            <p:nvPr userDrawn="1"/>
          </p:nvCxnSpPr>
          <p:spPr>
            <a:xfrm>
              <a:off x="16998242"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40" name="Connettore 1 239"/>
            <p:cNvCxnSpPr/>
            <p:nvPr userDrawn="1"/>
          </p:nvCxnSpPr>
          <p:spPr>
            <a:xfrm>
              <a:off x="17147109"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41" name="Connettore 1 240"/>
            <p:cNvCxnSpPr/>
            <p:nvPr userDrawn="1"/>
          </p:nvCxnSpPr>
          <p:spPr>
            <a:xfrm>
              <a:off x="17295976"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42" name="Connettore 1 241"/>
            <p:cNvCxnSpPr/>
            <p:nvPr userDrawn="1"/>
          </p:nvCxnSpPr>
          <p:spPr>
            <a:xfrm>
              <a:off x="17444843"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43" name="Connettore 1 242"/>
            <p:cNvCxnSpPr/>
            <p:nvPr userDrawn="1"/>
          </p:nvCxnSpPr>
          <p:spPr>
            <a:xfrm>
              <a:off x="17593710"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44" name="Connettore 1 243"/>
            <p:cNvCxnSpPr/>
            <p:nvPr userDrawn="1"/>
          </p:nvCxnSpPr>
          <p:spPr>
            <a:xfrm>
              <a:off x="17742577"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45" name="Connettore 1 244"/>
            <p:cNvCxnSpPr/>
            <p:nvPr userDrawn="1"/>
          </p:nvCxnSpPr>
          <p:spPr>
            <a:xfrm>
              <a:off x="17891444"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46" name="Connettore 1 245"/>
            <p:cNvCxnSpPr/>
            <p:nvPr userDrawn="1"/>
          </p:nvCxnSpPr>
          <p:spPr>
            <a:xfrm>
              <a:off x="18040311"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47" name="Connettore 1 246"/>
            <p:cNvCxnSpPr/>
            <p:nvPr userDrawn="1"/>
          </p:nvCxnSpPr>
          <p:spPr>
            <a:xfrm>
              <a:off x="18189178"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48" name="Connettore 1 247"/>
            <p:cNvCxnSpPr/>
            <p:nvPr userDrawn="1"/>
          </p:nvCxnSpPr>
          <p:spPr>
            <a:xfrm>
              <a:off x="18338045"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49" name="Connettore 1 248"/>
            <p:cNvCxnSpPr/>
            <p:nvPr userDrawn="1"/>
          </p:nvCxnSpPr>
          <p:spPr>
            <a:xfrm>
              <a:off x="18486912"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50" name="Connettore 1 249"/>
            <p:cNvCxnSpPr/>
            <p:nvPr userDrawn="1"/>
          </p:nvCxnSpPr>
          <p:spPr>
            <a:xfrm>
              <a:off x="18635779"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51" name="Connettore 1 250"/>
            <p:cNvCxnSpPr/>
            <p:nvPr userDrawn="1"/>
          </p:nvCxnSpPr>
          <p:spPr>
            <a:xfrm>
              <a:off x="18784646"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52" name="Connettore 1 251"/>
            <p:cNvCxnSpPr/>
            <p:nvPr userDrawn="1"/>
          </p:nvCxnSpPr>
          <p:spPr>
            <a:xfrm>
              <a:off x="18933462"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grpSp>
      <p:pic>
        <p:nvPicPr>
          <p:cNvPr id="254" name="Picture 2" descr="Y:\IMMAGINE _COORDINATA_2014\PPT\modello1\loghi_PNG\03_Polimi_logotipo_bandiera-1riga.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094898" y="6346378"/>
            <a:ext cx="2780124" cy="289381"/>
          </a:xfrm>
          <a:prstGeom prst="rect">
            <a:avLst/>
          </a:prstGeom>
          <a:noFill/>
          <a:extLst>
            <a:ext uri="{909E8E84-426E-40DD-AFC4-6F175D3DCCD1}">
              <a14:hiddenFill xmlns:a14="http://schemas.microsoft.com/office/drawing/2010/main">
                <a:solidFill>
                  <a:srgbClr val="FFFFFF"/>
                </a:solidFill>
              </a14:hiddenFill>
            </a:ext>
          </a:extLst>
        </p:spPr>
      </p:pic>
      <p:sp>
        <p:nvSpPr>
          <p:cNvPr id="5" name="Segnaposto numero diapositiva 5">
            <a:extLst>
              <a:ext uri="{FF2B5EF4-FFF2-40B4-BE49-F238E27FC236}">
                <a16:creationId xmlns:a16="http://schemas.microsoft.com/office/drawing/2014/main" id="{9706C7F0-9D05-924F-7A3A-3538B57933C0}"/>
              </a:ext>
            </a:extLst>
          </p:cNvPr>
          <p:cNvSpPr>
            <a:spLocks noGrp="1"/>
          </p:cNvSpPr>
          <p:nvPr>
            <p:ph type="sldNum" sz="quarter" idx="12"/>
          </p:nvPr>
        </p:nvSpPr>
        <p:spPr>
          <a:xfrm>
            <a:off x="3533851" y="6319441"/>
            <a:ext cx="2133600" cy="365125"/>
          </a:xfrm>
          <a:prstGeom prst="rect">
            <a:avLst/>
          </a:prstGeom>
        </p:spPr>
        <p:txBody>
          <a:bodyPr/>
          <a:lstStyle>
            <a:lvl1pPr algn="ctr">
              <a:defRPr>
                <a:solidFill>
                  <a:schemeClr val="bg1"/>
                </a:solidFill>
              </a:defRPr>
            </a:lvl1pPr>
          </a:lstStyle>
          <a:p>
            <a:fld id="{7834947A-1B05-2B43-AD85-E646CE852B9E}" type="slidenum">
              <a:rPr lang="it-IT" smtClean="0"/>
              <a:pPr/>
              <a:t>‹N›</a:t>
            </a:fld>
            <a:endParaRPr lang="it-IT"/>
          </a:p>
        </p:txBody>
      </p:sp>
    </p:spTree>
    <p:extLst>
      <p:ext uri="{BB962C8B-B14F-4D97-AF65-F5344CB8AC3E}">
        <p14:creationId xmlns:p14="http://schemas.microsoft.com/office/powerpoint/2010/main" val="12588868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722313" y="4406900"/>
            <a:ext cx="7772400" cy="1362075"/>
          </a:xfrm>
        </p:spPr>
        <p:txBody>
          <a:bodyPr anchor="t"/>
          <a:lstStyle>
            <a:lvl1pPr algn="l">
              <a:defRPr sz="4000" b="1" cap="all"/>
            </a:lvl1pPr>
          </a:lstStyle>
          <a:p>
            <a:r>
              <a:rPr lang="it-IT"/>
              <a:t>Fare clic per modificare lo stile del titolo</a:t>
            </a:r>
          </a:p>
        </p:txBody>
      </p:sp>
      <p:sp>
        <p:nvSpPr>
          <p:cNvPr id="3" name="Segnaposto testo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stili del testo dello schema</a:t>
            </a:r>
          </a:p>
        </p:txBody>
      </p:sp>
      <p:sp>
        <p:nvSpPr>
          <p:cNvPr id="4" name="Segnaposto data 3"/>
          <p:cNvSpPr>
            <a:spLocks noGrp="1"/>
          </p:cNvSpPr>
          <p:nvPr>
            <p:ph type="dt" sz="half" idx="10"/>
          </p:nvPr>
        </p:nvSpPr>
        <p:spPr>
          <a:xfrm>
            <a:off x="457200" y="6356350"/>
            <a:ext cx="2133600" cy="365125"/>
          </a:xfrm>
          <a:prstGeom prst="rect">
            <a:avLst/>
          </a:prstGeom>
        </p:spPr>
        <p:txBody>
          <a:bodyPr/>
          <a:lstStyle/>
          <a:p>
            <a:endParaRPr lang="it-IT"/>
          </a:p>
        </p:txBody>
      </p:sp>
      <p:sp>
        <p:nvSpPr>
          <p:cNvPr id="5" name="Segnaposto piè di pagina 4"/>
          <p:cNvSpPr>
            <a:spLocks noGrp="1"/>
          </p:cNvSpPr>
          <p:nvPr>
            <p:ph type="ftr" sz="quarter" idx="11"/>
          </p:nvPr>
        </p:nvSpPr>
        <p:spPr>
          <a:xfrm>
            <a:off x="3124200" y="6356350"/>
            <a:ext cx="2895600" cy="365125"/>
          </a:xfrm>
          <a:prstGeom prst="rect">
            <a:avLst/>
          </a:prstGeom>
        </p:spPr>
        <p:txBody>
          <a:bodyPr/>
          <a:lstStyle/>
          <a:p>
            <a:endParaRPr lang="it-IT"/>
          </a:p>
        </p:txBody>
      </p:sp>
      <p:sp>
        <p:nvSpPr>
          <p:cNvPr id="6" name="Segnaposto numero diapositiva 5"/>
          <p:cNvSpPr>
            <a:spLocks noGrp="1"/>
          </p:cNvSpPr>
          <p:nvPr>
            <p:ph type="sldNum" sz="quarter" idx="12"/>
          </p:nvPr>
        </p:nvSpPr>
        <p:spPr>
          <a:xfrm>
            <a:off x="6553200" y="6356350"/>
            <a:ext cx="2133600" cy="365125"/>
          </a:xfrm>
          <a:prstGeom prst="rect">
            <a:avLst/>
          </a:prstGeom>
        </p:spPr>
        <p:txBody>
          <a:bodyPr/>
          <a:lstStyle/>
          <a:p>
            <a:fld id="{7834947A-1B05-2B43-AD85-E646CE852B9E}" type="slidenum">
              <a:rPr lang="it-IT" smtClean="0"/>
              <a:t>‹N›</a:t>
            </a:fld>
            <a:endParaRPr lang="it-IT"/>
          </a:p>
        </p:txBody>
      </p:sp>
    </p:spTree>
    <p:extLst>
      <p:ext uri="{BB962C8B-B14F-4D97-AF65-F5344CB8AC3E}">
        <p14:creationId xmlns:p14="http://schemas.microsoft.com/office/powerpoint/2010/main" val="196192215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Contenuto 2">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contenut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p:cNvSpPr>
            <a:spLocks noGrp="1"/>
          </p:cNvSpPr>
          <p:nvPr>
            <p:ph type="dt" sz="half" idx="10"/>
          </p:nvPr>
        </p:nvSpPr>
        <p:spPr>
          <a:xfrm>
            <a:off x="457200" y="6356350"/>
            <a:ext cx="2133600" cy="365125"/>
          </a:xfrm>
          <a:prstGeom prst="rect">
            <a:avLst/>
          </a:prstGeom>
        </p:spPr>
        <p:txBody>
          <a:bodyPr/>
          <a:lstStyle/>
          <a:p>
            <a:endParaRPr lang="it-IT"/>
          </a:p>
        </p:txBody>
      </p:sp>
      <p:sp>
        <p:nvSpPr>
          <p:cNvPr id="6" name="Segnaposto piè di pagina 5"/>
          <p:cNvSpPr>
            <a:spLocks noGrp="1"/>
          </p:cNvSpPr>
          <p:nvPr>
            <p:ph type="ftr" sz="quarter" idx="11"/>
          </p:nvPr>
        </p:nvSpPr>
        <p:spPr>
          <a:xfrm>
            <a:off x="3124200" y="6356350"/>
            <a:ext cx="2895600" cy="365125"/>
          </a:xfrm>
          <a:prstGeom prst="rect">
            <a:avLst/>
          </a:prstGeom>
        </p:spPr>
        <p:txBody>
          <a:bodyPr/>
          <a:lstStyle/>
          <a:p>
            <a:endParaRPr lang="it-IT"/>
          </a:p>
        </p:txBody>
      </p:sp>
      <p:sp>
        <p:nvSpPr>
          <p:cNvPr id="7" name="Segnaposto numero diapositiva 6"/>
          <p:cNvSpPr>
            <a:spLocks noGrp="1"/>
          </p:cNvSpPr>
          <p:nvPr>
            <p:ph type="sldNum" sz="quarter" idx="12"/>
          </p:nvPr>
        </p:nvSpPr>
        <p:spPr>
          <a:xfrm>
            <a:off x="6553200" y="6356350"/>
            <a:ext cx="2133600" cy="365125"/>
          </a:xfrm>
          <a:prstGeom prst="rect">
            <a:avLst/>
          </a:prstGeom>
        </p:spPr>
        <p:txBody>
          <a:bodyPr/>
          <a:lstStyle/>
          <a:p>
            <a:fld id="{7834947A-1B05-2B43-AD85-E646CE852B9E}" type="slidenum">
              <a:rPr lang="it-IT" smtClean="0"/>
              <a:t>‹N›</a:t>
            </a:fld>
            <a:endParaRPr lang="it-IT"/>
          </a:p>
        </p:txBody>
      </p:sp>
    </p:spTree>
    <p:extLst>
      <p:ext uri="{BB962C8B-B14F-4D97-AF65-F5344CB8AC3E}">
        <p14:creationId xmlns:p14="http://schemas.microsoft.com/office/powerpoint/2010/main" val="230600608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lvl1pPr>
              <a:defRPr/>
            </a:lvl1pPr>
          </a:lstStyle>
          <a:p>
            <a:r>
              <a:rPr lang="it-IT"/>
              <a:t>Fare clic per modificare lo stile del titolo</a:t>
            </a:r>
          </a:p>
        </p:txBody>
      </p:sp>
      <p:sp>
        <p:nvSpPr>
          <p:cNvPr id="3" name="Segnaposto tes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stili del testo dello schema</a:t>
            </a:r>
          </a:p>
        </p:txBody>
      </p:sp>
      <p:sp>
        <p:nvSpPr>
          <p:cNvPr id="4" name="Segnaposto contenut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stili del testo dello schema</a:t>
            </a:r>
          </a:p>
        </p:txBody>
      </p:sp>
      <p:sp>
        <p:nvSpPr>
          <p:cNvPr id="6" name="Segnaposto contenut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p:cNvSpPr>
            <a:spLocks noGrp="1"/>
          </p:cNvSpPr>
          <p:nvPr>
            <p:ph type="dt" sz="half" idx="10"/>
          </p:nvPr>
        </p:nvSpPr>
        <p:spPr>
          <a:xfrm>
            <a:off x="457200" y="6356350"/>
            <a:ext cx="2133600" cy="365125"/>
          </a:xfrm>
          <a:prstGeom prst="rect">
            <a:avLst/>
          </a:prstGeom>
        </p:spPr>
        <p:txBody>
          <a:bodyPr/>
          <a:lstStyle/>
          <a:p>
            <a:endParaRPr lang="it-IT"/>
          </a:p>
        </p:txBody>
      </p:sp>
      <p:sp>
        <p:nvSpPr>
          <p:cNvPr id="8" name="Segnaposto piè di pagina 7"/>
          <p:cNvSpPr>
            <a:spLocks noGrp="1"/>
          </p:cNvSpPr>
          <p:nvPr>
            <p:ph type="ftr" sz="quarter" idx="11"/>
          </p:nvPr>
        </p:nvSpPr>
        <p:spPr>
          <a:xfrm>
            <a:off x="3124200" y="6356350"/>
            <a:ext cx="2895600" cy="365125"/>
          </a:xfrm>
          <a:prstGeom prst="rect">
            <a:avLst/>
          </a:prstGeom>
        </p:spPr>
        <p:txBody>
          <a:bodyPr/>
          <a:lstStyle/>
          <a:p>
            <a:endParaRPr lang="it-IT"/>
          </a:p>
        </p:txBody>
      </p:sp>
      <p:sp>
        <p:nvSpPr>
          <p:cNvPr id="9" name="Segnaposto numero diapositiva 8"/>
          <p:cNvSpPr>
            <a:spLocks noGrp="1"/>
          </p:cNvSpPr>
          <p:nvPr>
            <p:ph type="sldNum" sz="quarter" idx="12"/>
          </p:nvPr>
        </p:nvSpPr>
        <p:spPr>
          <a:xfrm>
            <a:off x="6553200" y="6356350"/>
            <a:ext cx="2133600" cy="365125"/>
          </a:xfrm>
          <a:prstGeom prst="rect">
            <a:avLst/>
          </a:prstGeom>
        </p:spPr>
        <p:txBody>
          <a:bodyPr/>
          <a:lstStyle/>
          <a:p>
            <a:fld id="{7834947A-1B05-2B43-AD85-E646CE852B9E}" type="slidenum">
              <a:rPr lang="it-IT" smtClean="0"/>
              <a:t>‹N›</a:t>
            </a:fld>
            <a:endParaRPr lang="it-IT"/>
          </a:p>
        </p:txBody>
      </p:sp>
    </p:spTree>
    <p:extLst>
      <p:ext uri="{BB962C8B-B14F-4D97-AF65-F5344CB8AC3E}">
        <p14:creationId xmlns:p14="http://schemas.microsoft.com/office/powerpoint/2010/main" val="84095329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data 2"/>
          <p:cNvSpPr>
            <a:spLocks noGrp="1"/>
          </p:cNvSpPr>
          <p:nvPr>
            <p:ph type="dt" sz="half" idx="10"/>
          </p:nvPr>
        </p:nvSpPr>
        <p:spPr>
          <a:xfrm>
            <a:off x="457200" y="6356350"/>
            <a:ext cx="2133600" cy="365125"/>
          </a:xfrm>
          <a:prstGeom prst="rect">
            <a:avLst/>
          </a:prstGeom>
        </p:spPr>
        <p:txBody>
          <a:bodyPr/>
          <a:lstStyle/>
          <a:p>
            <a:endParaRPr lang="it-IT"/>
          </a:p>
        </p:txBody>
      </p:sp>
      <p:sp>
        <p:nvSpPr>
          <p:cNvPr id="4" name="Segnaposto piè di pagina 3"/>
          <p:cNvSpPr>
            <a:spLocks noGrp="1"/>
          </p:cNvSpPr>
          <p:nvPr>
            <p:ph type="ftr" sz="quarter" idx="11"/>
          </p:nvPr>
        </p:nvSpPr>
        <p:spPr>
          <a:xfrm>
            <a:off x="3124200" y="6356350"/>
            <a:ext cx="2895600" cy="365125"/>
          </a:xfrm>
          <a:prstGeom prst="rect">
            <a:avLst/>
          </a:prstGeom>
        </p:spPr>
        <p:txBody>
          <a:bodyPr/>
          <a:lstStyle/>
          <a:p>
            <a:endParaRPr lang="it-IT"/>
          </a:p>
        </p:txBody>
      </p:sp>
      <p:sp>
        <p:nvSpPr>
          <p:cNvPr id="5" name="Segnaposto numero diapositiva 4"/>
          <p:cNvSpPr>
            <a:spLocks noGrp="1"/>
          </p:cNvSpPr>
          <p:nvPr>
            <p:ph type="sldNum" sz="quarter" idx="12"/>
          </p:nvPr>
        </p:nvSpPr>
        <p:spPr>
          <a:xfrm>
            <a:off x="6553200" y="6356350"/>
            <a:ext cx="2133600" cy="365125"/>
          </a:xfrm>
          <a:prstGeom prst="rect">
            <a:avLst/>
          </a:prstGeom>
        </p:spPr>
        <p:txBody>
          <a:bodyPr/>
          <a:lstStyle/>
          <a:p>
            <a:fld id="{7834947A-1B05-2B43-AD85-E646CE852B9E}" type="slidenum">
              <a:rPr lang="it-IT" smtClean="0"/>
              <a:t>‹N›</a:t>
            </a:fld>
            <a:endParaRPr lang="it-IT"/>
          </a:p>
        </p:txBody>
      </p:sp>
    </p:spTree>
    <p:extLst>
      <p:ext uri="{BB962C8B-B14F-4D97-AF65-F5344CB8AC3E}">
        <p14:creationId xmlns:p14="http://schemas.microsoft.com/office/powerpoint/2010/main" val="34784421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53" name="Rettangolo 252"/>
          <p:cNvSpPr/>
          <p:nvPr userDrawn="1"/>
        </p:nvSpPr>
        <p:spPr>
          <a:xfrm>
            <a:off x="0" y="1"/>
            <a:ext cx="9144000" cy="1269904"/>
          </a:xfrm>
          <a:prstGeom prst="rect">
            <a:avLst/>
          </a:prstGeom>
          <a:solidFill>
            <a:srgbClr val="728F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2" name="Titolo 1"/>
          <p:cNvSpPr>
            <a:spLocks noGrp="1"/>
          </p:cNvSpPr>
          <p:nvPr>
            <p:ph type="title"/>
          </p:nvPr>
        </p:nvSpPr>
        <p:spPr/>
        <p:txBody>
          <a:bodyPr/>
          <a:lstStyle/>
          <a:p>
            <a:r>
              <a:rPr lang="it-IT"/>
              <a:t>Fare clic per modificare lo stile del titolo</a:t>
            </a:r>
          </a:p>
        </p:txBody>
      </p:sp>
      <p:sp>
        <p:nvSpPr>
          <p:cNvPr id="3" name="Segnaposto contenuto 2"/>
          <p:cNvSpPr>
            <a:spLocks noGrp="1"/>
          </p:cNvSpPr>
          <p:nvPr>
            <p:ph idx="1"/>
          </p:nvPr>
        </p:nvSpPr>
        <p:spPr>
          <a:xfrm>
            <a:off x="457200" y="1600200"/>
            <a:ext cx="8323726" cy="4525963"/>
          </a:xfrm>
        </p:spPr>
        <p:txBody>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129" name="Rettangolo 128"/>
          <p:cNvSpPr/>
          <p:nvPr userDrawn="1"/>
        </p:nvSpPr>
        <p:spPr>
          <a:xfrm>
            <a:off x="0" y="6126162"/>
            <a:ext cx="9144000" cy="731837"/>
          </a:xfrm>
          <a:prstGeom prst="rect">
            <a:avLst/>
          </a:prstGeom>
          <a:solidFill>
            <a:srgbClr val="728F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130" name="CasellaDiTesto 129"/>
          <p:cNvSpPr txBox="1"/>
          <p:nvPr userDrawn="1"/>
        </p:nvSpPr>
        <p:spPr>
          <a:xfrm>
            <a:off x="157778" y="6363505"/>
            <a:ext cx="3069174" cy="276999"/>
          </a:xfrm>
          <a:prstGeom prst="rect">
            <a:avLst/>
          </a:prstGeom>
          <a:noFill/>
        </p:spPr>
        <p:txBody>
          <a:bodyPr wrap="none" rtlCol="0">
            <a:spAutoFit/>
          </a:bodyPr>
          <a:lstStyle/>
          <a:p>
            <a:r>
              <a:rPr lang="it-IT" sz="1200" b="1">
                <a:solidFill>
                  <a:srgbClr val="FFFFFF"/>
                </a:solidFill>
                <a:latin typeface="Arial"/>
                <a:cs typeface="Arial"/>
              </a:rPr>
              <a:t>Nome Cognome</a:t>
            </a:r>
            <a:r>
              <a:rPr lang="it-IT" sz="1200" b="1" baseline="0">
                <a:solidFill>
                  <a:srgbClr val="FFFFFF"/>
                </a:solidFill>
                <a:latin typeface="Arial"/>
                <a:cs typeface="Arial"/>
              </a:rPr>
              <a:t>, </a:t>
            </a:r>
            <a:r>
              <a:rPr lang="it-IT" sz="1200" b="1" baseline="0" err="1">
                <a:solidFill>
                  <a:srgbClr val="FFFFFF"/>
                </a:solidFill>
                <a:latin typeface="Arial"/>
                <a:cs typeface="Arial"/>
              </a:rPr>
              <a:t>assoc.prof</a:t>
            </a:r>
            <a:r>
              <a:rPr lang="it-IT" sz="1200" b="1" baseline="0">
                <a:solidFill>
                  <a:srgbClr val="FFFFFF"/>
                </a:solidFill>
                <a:latin typeface="Arial"/>
                <a:cs typeface="Arial"/>
              </a:rPr>
              <a:t>. ABC </a:t>
            </a:r>
            <a:r>
              <a:rPr lang="it-IT" sz="1200" b="1" baseline="0" err="1">
                <a:solidFill>
                  <a:srgbClr val="FFFFFF"/>
                </a:solidFill>
                <a:latin typeface="Arial"/>
                <a:cs typeface="Arial"/>
              </a:rPr>
              <a:t>Dept</a:t>
            </a:r>
            <a:r>
              <a:rPr lang="it-IT" sz="1200" b="1" baseline="0">
                <a:solidFill>
                  <a:srgbClr val="FFFFFF"/>
                </a:solidFill>
                <a:latin typeface="Arial"/>
                <a:cs typeface="Arial"/>
              </a:rPr>
              <a:t>.</a:t>
            </a:r>
            <a:endParaRPr lang="it-IT" sz="1200" b="1">
              <a:solidFill>
                <a:srgbClr val="FFFFFF"/>
              </a:solidFill>
              <a:latin typeface="Arial"/>
              <a:cs typeface="Arial"/>
            </a:endParaRPr>
          </a:p>
        </p:txBody>
      </p:sp>
      <p:grpSp>
        <p:nvGrpSpPr>
          <p:cNvPr id="132" name="Gruppo 131"/>
          <p:cNvGrpSpPr/>
          <p:nvPr userDrawn="1"/>
        </p:nvGrpSpPr>
        <p:grpSpPr>
          <a:xfrm>
            <a:off x="48007" y="1089904"/>
            <a:ext cx="9036647" cy="180000"/>
            <a:chOff x="1218340" y="275867"/>
            <a:chExt cx="17715122" cy="567843"/>
          </a:xfrm>
        </p:grpSpPr>
        <p:cxnSp>
          <p:nvCxnSpPr>
            <p:cNvPr id="133" name="Connettore 1 132"/>
            <p:cNvCxnSpPr/>
            <p:nvPr userDrawn="1"/>
          </p:nvCxnSpPr>
          <p:spPr>
            <a:xfrm>
              <a:off x="1218340"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34" name="Connettore 1 133"/>
            <p:cNvCxnSpPr/>
            <p:nvPr userDrawn="1"/>
          </p:nvCxnSpPr>
          <p:spPr>
            <a:xfrm>
              <a:off x="1367207"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35" name="Connettore 1 134"/>
            <p:cNvCxnSpPr/>
            <p:nvPr userDrawn="1"/>
          </p:nvCxnSpPr>
          <p:spPr>
            <a:xfrm>
              <a:off x="1516074"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36" name="Connettore 1 135"/>
            <p:cNvCxnSpPr/>
            <p:nvPr userDrawn="1"/>
          </p:nvCxnSpPr>
          <p:spPr>
            <a:xfrm>
              <a:off x="1664941"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37" name="Connettore 1 136"/>
            <p:cNvCxnSpPr/>
            <p:nvPr userDrawn="1"/>
          </p:nvCxnSpPr>
          <p:spPr>
            <a:xfrm>
              <a:off x="1813808"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38" name="Connettore 1 137"/>
            <p:cNvCxnSpPr/>
            <p:nvPr userDrawn="1"/>
          </p:nvCxnSpPr>
          <p:spPr>
            <a:xfrm>
              <a:off x="1962675"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39" name="Connettore 1 138"/>
            <p:cNvCxnSpPr/>
            <p:nvPr userDrawn="1"/>
          </p:nvCxnSpPr>
          <p:spPr>
            <a:xfrm>
              <a:off x="2111542"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40" name="Connettore 1 139"/>
            <p:cNvCxnSpPr/>
            <p:nvPr userDrawn="1"/>
          </p:nvCxnSpPr>
          <p:spPr>
            <a:xfrm>
              <a:off x="2260409"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41" name="Connettore 1 140"/>
            <p:cNvCxnSpPr/>
            <p:nvPr userDrawn="1"/>
          </p:nvCxnSpPr>
          <p:spPr>
            <a:xfrm>
              <a:off x="2409276"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42" name="Connettore 1 141"/>
            <p:cNvCxnSpPr/>
            <p:nvPr userDrawn="1"/>
          </p:nvCxnSpPr>
          <p:spPr>
            <a:xfrm>
              <a:off x="2558143"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43" name="Connettore 1 142"/>
            <p:cNvCxnSpPr/>
            <p:nvPr userDrawn="1"/>
          </p:nvCxnSpPr>
          <p:spPr>
            <a:xfrm>
              <a:off x="2707010"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44" name="Connettore 1 143"/>
            <p:cNvCxnSpPr/>
            <p:nvPr userDrawn="1"/>
          </p:nvCxnSpPr>
          <p:spPr>
            <a:xfrm>
              <a:off x="2855877"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45" name="Connettore 1 144"/>
            <p:cNvCxnSpPr/>
            <p:nvPr userDrawn="1"/>
          </p:nvCxnSpPr>
          <p:spPr>
            <a:xfrm>
              <a:off x="3004744"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46" name="Connettore 1 145"/>
            <p:cNvCxnSpPr/>
            <p:nvPr userDrawn="1"/>
          </p:nvCxnSpPr>
          <p:spPr>
            <a:xfrm>
              <a:off x="3153611"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47" name="Connettore 1 146"/>
            <p:cNvCxnSpPr/>
            <p:nvPr userDrawn="1"/>
          </p:nvCxnSpPr>
          <p:spPr>
            <a:xfrm>
              <a:off x="3302478"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48" name="Connettore 1 147"/>
            <p:cNvCxnSpPr/>
            <p:nvPr userDrawn="1"/>
          </p:nvCxnSpPr>
          <p:spPr>
            <a:xfrm>
              <a:off x="3451345"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49" name="Connettore 1 148"/>
            <p:cNvCxnSpPr/>
            <p:nvPr userDrawn="1"/>
          </p:nvCxnSpPr>
          <p:spPr>
            <a:xfrm>
              <a:off x="3600212"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50" name="Connettore 1 149"/>
            <p:cNvCxnSpPr/>
            <p:nvPr userDrawn="1"/>
          </p:nvCxnSpPr>
          <p:spPr>
            <a:xfrm>
              <a:off x="3749079"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51" name="Connettore 1 150"/>
            <p:cNvCxnSpPr/>
            <p:nvPr userDrawn="1"/>
          </p:nvCxnSpPr>
          <p:spPr>
            <a:xfrm>
              <a:off x="3897946"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52" name="Connettore 1 151"/>
            <p:cNvCxnSpPr/>
            <p:nvPr userDrawn="1"/>
          </p:nvCxnSpPr>
          <p:spPr>
            <a:xfrm>
              <a:off x="4046813"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53" name="Connettore 1 152"/>
            <p:cNvCxnSpPr/>
            <p:nvPr userDrawn="1"/>
          </p:nvCxnSpPr>
          <p:spPr>
            <a:xfrm>
              <a:off x="4195680"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54" name="Connettore 1 153"/>
            <p:cNvCxnSpPr/>
            <p:nvPr userDrawn="1"/>
          </p:nvCxnSpPr>
          <p:spPr>
            <a:xfrm>
              <a:off x="4344547"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55" name="Connettore 1 154"/>
            <p:cNvCxnSpPr/>
            <p:nvPr userDrawn="1"/>
          </p:nvCxnSpPr>
          <p:spPr>
            <a:xfrm>
              <a:off x="4493414"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56" name="Connettore 1 155"/>
            <p:cNvCxnSpPr/>
            <p:nvPr userDrawn="1"/>
          </p:nvCxnSpPr>
          <p:spPr>
            <a:xfrm>
              <a:off x="4642281"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57" name="Connettore 1 156"/>
            <p:cNvCxnSpPr/>
            <p:nvPr userDrawn="1"/>
          </p:nvCxnSpPr>
          <p:spPr>
            <a:xfrm>
              <a:off x="4791148"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58" name="Connettore 1 157"/>
            <p:cNvCxnSpPr/>
            <p:nvPr userDrawn="1"/>
          </p:nvCxnSpPr>
          <p:spPr>
            <a:xfrm>
              <a:off x="4940015"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59" name="Connettore 1 158"/>
            <p:cNvCxnSpPr/>
            <p:nvPr userDrawn="1"/>
          </p:nvCxnSpPr>
          <p:spPr>
            <a:xfrm>
              <a:off x="5088882"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60" name="Connettore 1 159"/>
            <p:cNvCxnSpPr/>
            <p:nvPr userDrawn="1"/>
          </p:nvCxnSpPr>
          <p:spPr>
            <a:xfrm>
              <a:off x="5237749"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61" name="Connettore 1 160"/>
            <p:cNvCxnSpPr/>
            <p:nvPr userDrawn="1"/>
          </p:nvCxnSpPr>
          <p:spPr>
            <a:xfrm>
              <a:off x="5386616"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62" name="Connettore 1 161"/>
            <p:cNvCxnSpPr/>
            <p:nvPr userDrawn="1"/>
          </p:nvCxnSpPr>
          <p:spPr>
            <a:xfrm>
              <a:off x="5535483"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63" name="Connettore 1 162"/>
            <p:cNvCxnSpPr/>
            <p:nvPr userDrawn="1"/>
          </p:nvCxnSpPr>
          <p:spPr>
            <a:xfrm>
              <a:off x="5684350"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64" name="Connettore 1 163"/>
            <p:cNvCxnSpPr/>
            <p:nvPr userDrawn="1"/>
          </p:nvCxnSpPr>
          <p:spPr>
            <a:xfrm>
              <a:off x="5833217"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65" name="Connettore 1 164"/>
            <p:cNvCxnSpPr/>
            <p:nvPr userDrawn="1"/>
          </p:nvCxnSpPr>
          <p:spPr>
            <a:xfrm>
              <a:off x="5982084"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66" name="Connettore 1 165"/>
            <p:cNvCxnSpPr/>
            <p:nvPr userDrawn="1"/>
          </p:nvCxnSpPr>
          <p:spPr>
            <a:xfrm>
              <a:off x="6130951"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67" name="Connettore 1 166"/>
            <p:cNvCxnSpPr/>
            <p:nvPr userDrawn="1"/>
          </p:nvCxnSpPr>
          <p:spPr>
            <a:xfrm>
              <a:off x="6279818"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68" name="Connettore 1 167"/>
            <p:cNvCxnSpPr/>
            <p:nvPr userDrawn="1"/>
          </p:nvCxnSpPr>
          <p:spPr>
            <a:xfrm>
              <a:off x="6428685"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69" name="Connettore 1 168"/>
            <p:cNvCxnSpPr/>
            <p:nvPr userDrawn="1"/>
          </p:nvCxnSpPr>
          <p:spPr>
            <a:xfrm>
              <a:off x="6577552"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70" name="Connettore 1 169"/>
            <p:cNvCxnSpPr/>
            <p:nvPr userDrawn="1"/>
          </p:nvCxnSpPr>
          <p:spPr>
            <a:xfrm>
              <a:off x="6726419"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71" name="Connettore 1 170"/>
            <p:cNvCxnSpPr/>
            <p:nvPr userDrawn="1"/>
          </p:nvCxnSpPr>
          <p:spPr>
            <a:xfrm>
              <a:off x="6875286"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72" name="Connettore 1 171"/>
            <p:cNvCxnSpPr/>
            <p:nvPr userDrawn="1"/>
          </p:nvCxnSpPr>
          <p:spPr>
            <a:xfrm>
              <a:off x="7024153"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73" name="Connettore 1 172"/>
            <p:cNvCxnSpPr/>
            <p:nvPr userDrawn="1"/>
          </p:nvCxnSpPr>
          <p:spPr>
            <a:xfrm>
              <a:off x="7173020"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74" name="Connettore 1 173"/>
            <p:cNvCxnSpPr/>
            <p:nvPr userDrawn="1"/>
          </p:nvCxnSpPr>
          <p:spPr>
            <a:xfrm>
              <a:off x="7321887"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75" name="Connettore 1 174"/>
            <p:cNvCxnSpPr/>
            <p:nvPr userDrawn="1"/>
          </p:nvCxnSpPr>
          <p:spPr>
            <a:xfrm>
              <a:off x="7470754"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76" name="Connettore 1 175"/>
            <p:cNvCxnSpPr/>
            <p:nvPr userDrawn="1"/>
          </p:nvCxnSpPr>
          <p:spPr>
            <a:xfrm>
              <a:off x="7619621"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77" name="Connettore 1 176"/>
            <p:cNvCxnSpPr/>
            <p:nvPr userDrawn="1"/>
          </p:nvCxnSpPr>
          <p:spPr>
            <a:xfrm>
              <a:off x="7768488"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78" name="Connettore 1 177"/>
            <p:cNvCxnSpPr/>
            <p:nvPr userDrawn="1"/>
          </p:nvCxnSpPr>
          <p:spPr>
            <a:xfrm>
              <a:off x="7917355"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79" name="Connettore 1 178"/>
            <p:cNvCxnSpPr/>
            <p:nvPr userDrawn="1"/>
          </p:nvCxnSpPr>
          <p:spPr>
            <a:xfrm>
              <a:off x="8066222"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80" name="Connettore 1 179"/>
            <p:cNvCxnSpPr/>
            <p:nvPr userDrawn="1"/>
          </p:nvCxnSpPr>
          <p:spPr>
            <a:xfrm>
              <a:off x="8215089"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81" name="Connettore 1 180"/>
            <p:cNvCxnSpPr/>
            <p:nvPr userDrawn="1"/>
          </p:nvCxnSpPr>
          <p:spPr>
            <a:xfrm>
              <a:off x="8363956"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82" name="Connettore 1 181"/>
            <p:cNvCxnSpPr/>
            <p:nvPr userDrawn="1"/>
          </p:nvCxnSpPr>
          <p:spPr>
            <a:xfrm>
              <a:off x="8512823"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83" name="Connettore 1 182"/>
            <p:cNvCxnSpPr/>
            <p:nvPr userDrawn="1"/>
          </p:nvCxnSpPr>
          <p:spPr>
            <a:xfrm>
              <a:off x="8661690"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84" name="Connettore 1 183"/>
            <p:cNvCxnSpPr/>
            <p:nvPr userDrawn="1"/>
          </p:nvCxnSpPr>
          <p:spPr>
            <a:xfrm>
              <a:off x="8810557"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85" name="Connettore 1 184"/>
            <p:cNvCxnSpPr/>
            <p:nvPr userDrawn="1"/>
          </p:nvCxnSpPr>
          <p:spPr>
            <a:xfrm>
              <a:off x="8959424"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86" name="Connettore 1 185"/>
            <p:cNvCxnSpPr/>
            <p:nvPr userDrawn="1"/>
          </p:nvCxnSpPr>
          <p:spPr>
            <a:xfrm>
              <a:off x="9108291"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87" name="Connettore 1 186"/>
            <p:cNvCxnSpPr/>
            <p:nvPr userDrawn="1"/>
          </p:nvCxnSpPr>
          <p:spPr>
            <a:xfrm>
              <a:off x="9257158"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88" name="Connettore 1 187"/>
            <p:cNvCxnSpPr/>
            <p:nvPr userDrawn="1"/>
          </p:nvCxnSpPr>
          <p:spPr>
            <a:xfrm>
              <a:off x="9406025"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89" name="Connettore 1 188"/>
            <p:cNvCxnSpPr/>
            <p:nvPr userDrawn="1"/>
          </p:nvCxnSpPr>
          <p:spPr>
            <a:xfrm>
              <a:off x="9554892"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90" name="Connettore 1 189"/>
            <p:cNvCxnSpPr/>
            <p:nvPr userDrawn="1"/>
          </p:nvCxnSpPr>
          <p:spPr>
            <a:xfrm>
              <a:off x="9703759"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91" name="Connettore 1 190"/>
            <p:cNvCxnSpPr/>
            <p:nvPr userDrawn="1"/>
          </p:nvCxnSpPr>
          <p:spPr>
            <a:xfrm>
              <a:off x="9852626"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92" name="Connettore 1 191"/>
            <p:cNvCxnSpPr/>
            <p:nvPr userDrawn="1"/>
          </p:nvCxnSpPr>
          <p:spPr>
            <a:xfrm>
              <a:off x="10001493"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93" name="Connettore 1 192"/>
            <p:cNvCxnSpPr/>
            <p:nvPr userDrawn="1"/>
          </p:nvCxnSpPr>
          <p:spPr>
            <a:xfrm>
              <a:off x="10150360"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94" name="Connettore 1 193"/>
            <p:cNvCxnSpPr/>
            <p:nvPr userDrawn="1"/>
          </p:nvCxnSpPr>
          <p:spPr>
            <a:xfrm>
              <a:off x="10299227"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95" name="Connettore 1 194"/>
            <p:cNvCxnSpPr/>
            <p:nvPr userDrawn="1"/>
          </p:nvCxnSpPr>
          <p:spPr>
            <a:xfrm>
              <a:off x="10448094"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96" name="Connettore 1 195"/>
            <p:cNvCxnSpPr/>
            <p:nvPr userDrawn="1"/>
          </p:nvCxnSpPr>
          <p:spPr>
            <a:xfrm>
              <a:off x="10596961"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97" name="Connettore 1 196"/>
            <p:cNvCxnSpPr/>
            <p:nvPr userDrawn="1"/>
          </p:nvCxnSpPr>
          <p:spPr>
            <a:xfrm>
              <a:off x="10745828"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98" name="Connettore 1 197"/>
            <p:cNvCxnSpPr/>
            <p:nvPr userDrawn="1"/>
          </p:nvCxnSpPr>
          <p:spPr>
            <a:xfrm>
              <a:off x="10894695"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99" name="Connettore 1 198"/>
            <p:cNvCxnSpPr/>
            <p:nvPr userDrawn="1"/>
          </p:nvCxnSpPr>
          <p:spPr>
            <a:xfrm>
              <a:off x="11043562"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00" name="Connettore 1 199"/>
            <p:cNvCxnSpPr/>
            <p:nvPr userDrawn="1"/>
          </p:nvCxnSpPr>
          <p:spPr>
            <a:xfrm>
              <a:off x="11192429"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01" name="Connettore 1 200"/>
            <p:cNvCxnSpPr/>
            <p:nvPr userDrawn="1"/>
          </p:nvCxnSpPr>
          <p:spPr>
            <a:xfrm>
              <a:off x="11341296"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02" name="Connettore 1 201"/>
            <p:cNvCxnSpPr/>
            <p:nvPr userDrawn="1"/>
          </p:nvCxnSpPr>
          <p:spPr>
            <a:xfrm>
              <a:off x="11490163"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03" name="Connettore 1 202"/>
            <p:cNvCxnSpPr/>
            <p:nvPr userDrawn="1"/>
          </p:nvCxnSpPr>
          <p:spPr>
            <a:xfrm>
              <a:off x="11639030"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04" name="Connettore 1 203"/>
            <p:cNvCxnSpPr/>
            <p:nvPr userDrawn="1"/>
          </p:nvCxnSpPr>
          <p:spPr>
            <a:xfrm>
              <a:off x="11787897"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05" name="Connettore 1 204"/>
            <p:cNvCxnSpPr/>
            <p:nvPr userDrawn="1"/>
          </p:nvCxnSpPr>
          <p:spPr>
            <a:xfrm>
              <a:off x="11936764"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06" name="Connettore 1 205"/>
            <p:cNvCxnSpPr/>
            <p:nvPr userDrawn="1"/>
          </p:nvCxnSpPr>
          <p:spPr>
            <a:xfrm>
              <a:off x="12085631"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07" name="Connettore 1 206"/>
            <p:cNvCxnSpPr/>
            <p:nvPr userDrawn="1"/>
          </p:nvCxnSpPr>
          <p:spPr>
            <a:xfrm>
              <a:off x="12234498"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08" name="Connettore 1 207"/>
            <p:cNvCxnSpPr/>
            <p:nvPr userDrawn="1"/>
          </p:nvCxnSpPr>
          <p:spPr>
            <a:xfrm>
              <a:off x="12383365"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09" name="Connettore 1 208"/>
            <p:cNvCxnSpPr/>
            <p:nvPr userDrawn="1"/>
          </p:nvCxnSpPr>
          <p:spPr>
            <a:xfrm>
              <a:off x="12532232"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10" name="Connettore 1 209"/>
            <p:cNvCxnSpPr/>
            <p:nvPr userDrawn="1"/>
          </p:nvCxnSpPr>
          <p:spPr>
            <a:xfrm>
              <a:off x="12681099"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11" name="Connettore 1 210"/>
            <p:cNvCxnSpPr/>
            <p:nvPr userDrawn="1"/>
          </p:nvCxnSpPr>
          <p:spPr>
            <a:xfrm>
              <a:off x="12829966"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12" name="Connettore 1 211"/>
            <p:cNvCxnSpPr/>
            <p:nvPr userDrawn="1"/>
          </p:nvCxnSpPr>
          <p:spPr>
            <a:xfrm>
              <a:off x="12978833"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13" name="Connettore 1 212"/>
            <p:cNvCxnSpPr/>
            <p:nvPr userDrawn="1"/>
          </p:nvCxnSpPr>
          <p:spPr>
            <a:xfrm>
              <a:off x="13127700"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14" name="Connettore 1 213"/>
            <p:cNvCxnSpPr/>
            <p:nvPr userDrawn="1"/>
          </p:nvCxnSpPr>
          <p:spPr>
            <a:xfrm>
              <a:off x="13276567"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15" name="Connettore 1 214"/>
            <p:cNvCxnSpPr/>
            <p:nvPr userDrawn="1"/>
          </p:nvCxnSpPr>
          <p:spPr>
            <a:xfrm>
              <a:off x="13425434"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16" name="Connettore 1 215"/>
            <p:cNvCxnSpPr/>
            <p:nvPr userDrawn="1"/>
          </p:nvCxnSpPr>
          <p:spPr>
            <a:xfrm>
              <a:off x="13574301"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17" name="Connettore 1 216"/>
            <p:cNvCxnSpPr/>
            <p:nvPr userDrawn="1"/>
          </p:nvCxnSpPr>
          <p:spPr>
            <a:xfrm>
              <a:off x="13723168"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18" name="Connettore 1 217"/>
            <p:cNvCxnSpPr/>
            <p:nvPr userDrawn="1"/>
          </p:nvCxnSpPr>
          <p:spPr>
            <a:xfrm>
              <a:off x="13872035"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19" name="Connettore 1 218"/>
            <p:cNvCxnSpPr/>
            <p:nvPr userDrawn="1"/>
          </p:nvCxnSpPr>
          <p:spPr>
            <a:xfrm>
              <a:off x="14020902"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20" name="Connettore 1 219"/>
            <p:cNvCxnSpPr/>
            <p:nvPr userDrawn="1"/>
          </p:nvCxnSpPr>
          <p:spPr>
            <a:xfrm>
              <a:off x="14169769"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21" name="Connettore 1 220"/>
            <p:cNvCxnSpPr/>
            <p:nvPr userDrawn="1"/>
          </p:nvCxnSpPr>
          <p:spPr>
            <a:xfrm>
              <a:off x="14318636"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22" name="Connettore 1 221"/>
            <p:cNvCxnSpPr/>
            <p:nvPr userDrawn="1"/>
          </p:nvCxnSpPr>
          <p:spPr>
            <a:xfrm>
              <a:off x="14467503"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23" name="Connettore 1 222"/>
            <p:cNvCxnSpPr/>
            <p:nvPr userDrawn="1"/>
          </p:nvCxnSpPr>
          <p:spPr>
            <a:xfrm>
              <a:off x="14616370"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24" name="Connettore 1 223"/>
            <p:cNvCxnSpPr/>
            <p:nvPr userDrawn="1"/>
          </p:nvCxnSpPr>
          <p:spPr>
            <a:xfrm>
              <a:off x="14765237"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25" name="Connettore 1 224"/>
            <p:cNvCxnSpPr/>
            <p:nvPr userDrawn="1"/>
          </p:nvCxnSpPr>
          <p:spPr>
            <a:xfrm>
              <a:off x="14914104"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26" name="Connettore 1 225"/>
            <p:cNvCxnSpPr/>
            <p:nvPr userDrawn="1"/>
          </p:nvCxnSpPr>
          <p:spPr>
            <a:xfrm>
              <a:off x="15062971"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27" name="Connettore 1 226"/>
            <p:cNvCxnSpPr/>
            <p:nvPr userDrawn="1"/>
          </p:nvCxnSpPr>
          <p:spPr>
            <a:xfrm>
              <a:off x="15211838"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28" name="Connettore 1 227"/>
            <p:cNvCxnSpPr/>
            <p:nvPr userDrawn="1"/>
          </p:nvCxnSpPr>
          <p:spPr>
            <a:xfrm>
              <a:off x="15360705"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29" name="Connettore 1 228"/>
            <p:cNvCxnSpPr/>
            <p:nvPr userDrawn="1"/>
          </p:nvCxnSpPr>
          <p:spPr>
            <a:xfrm>
              <a:off x="15509572"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30" name="Connettore 1 229"/>
            <p:cNvCxnSpPr/>
            <p:nvPr userDrawn="1"/>
          </p:nvCxnSpPr>
          <p:spPr>
            <a:xfrm>
              <a:off x="15658439"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31" name="Connettore 1 230"/>
            <p:cNvCxnSpPr/>
            <p:nvPr userDrawn="1"/>
          </p:nvCxnSpPr>
          <p:spPr>
            <a:xfrm>
              <a:off x="15807306"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32" name="Connettore 1 231"/>
            <p:cNvCxnSpPr/>
            <p:nvPr userDrawn="1"/>
          </p:nvCxnSpPr>
          <p:spPr>
            <a:xfrm>
              <a:off x="15956173"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33" name="Connettore 1 232"/>
            <p:cNvCxnSpPr/>
            <p:nvPr userDrawn="1"/>
          </p:nvCxnSpPr>
          <p:spPr>
            <a:xfrm>
              <a:off x="16105040"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34" name="Connettore 1 233"/>
            <p:cNvCxnSpPr/>
            <p:nvPr userDrawn="1"/>
          </p:nvCxnSpPr>
          <p:spPr>
            <a:xfrm>
              <a:off x="16253907"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35" name="Connettore 1 234"/>
            <p:cNvCxnSpPr/>
            <p:nvPr userDrawn="1"/>
          </p:nvCxnSpPr>
          <p:spPr>
            <a:xfrm>
              <a:off x="16402774"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36" name="Connettore 1 235"/>
            <p:cNvCxnSpPr/>
            <p:nvPr userDrawn="1"/>
          </p:nvCxnSpPr>
          <p:spPr>
            <a:xfrm>
              <a:off x="16551641"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37" name="Connettore 1 236"/>
            <p:cNvCxnSpPr/>
            <p:nvPr userDrawn="1"/>
          </p:nvCxnSpPr>
          <p:spPr>
            <a:xfrm>
              <a:off x="16700508"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38" name="Connettore 1 237"/>
            <p:cNvCxnSpPr/>
            <p:nvPr userDrawn="1"/>
          </p:nvCxnSpPr>
          <p:spPr>
            <a:xfrm>
              <a:off x="16849375"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39" name="Connettore 1 238"/>
            <p:cNvCxnSpPr/>
            <p:nvPr userDrawn="1"/>
          </p:nvCxnSpPr>
          <p:spPr>
            <a:xfrm>
              <a:off x="16998242"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40" name="Connettore 1 239"/>
            <p:cNvCxnSpPr/>
            <p:nvPr userDrawn="1"/>
          </p:nvCxnSpPr>
          <p:spPr>
            <a:xfrm>
              <a:off x="17147109"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41" name="Connettore 1 240"/>
            <p:cNvCxnSpPr/>
            <p:nvPr userDrawn="1"/>
          </p:nvCxnSpPr>
          <p:spPr>
            <a:xfrm>
              <a:off x="17295976"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42" name="Connettore 1 241"/>
            <p:cNvCxnSpPr/>
            <p:nvPr userDrawn="1"/>
          </p:nvCxnSpPr>
          <p:spPr>
            <a:xfrm>
              <a:off x="17444843"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43" name="Connettore 1 242"/>
            <p:cNvCxnSpPr/>
            <p:nvPr userDrawn="1"/>
          </p:nvCxnSpPr>
          <p:spPr>
            <a:xfrm>
              <a:off x="17593710"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44" name="Connettore 1 243"/>
            <p:cNvCxnSpPr/>
            <p:nvPr userDrawn="1"/>
          </p:nvCxnSpPr>
          <p:spPr>
            <a:xfrm>
              <a:off x="17742577"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45" name="Connettore 1 244"/>
            <p:cNvCxnSpPr/>
            <p:nvPr userDrawn="1"/>
          </p:nvCxnSpPr>
          <p:spPr>
            <a:xfrm>
              <a:off x="17891444"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46" name="Connettore 1 245"/>
            <p:cNvCxnSpPr/>
            <p:nvPr userDrawn="1"/>
          </p:nvCxnSpPr>
          <p:spPr>
            <a:xfrm>
              <a:off x="18040311"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47" name="Connettore 1 246"/>
            <p:cNvCxnSpPr/>
            <p:nvPr userDrawn="1"/>
          </p:nvCxnSpPr>
          <p:spPr>
            <a:xfrm>
              <a:off x="18189178"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48" name="Connettore 1 247"/>
            <p:cNvCxnSpPr/>
            <p:nvPr userDrawn="1"/>
          </p:nvCxnSpPr>
          <p:spPr>
            <a:xfrm>
              <a:off x="18338045"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49" name="Connettore 1 248"/>
            <p:cNvCxnSpPr/>
            <p:nvPr userDrawn="1"/>
          </p:nvCxnSpPr>
          <p:spPr>
            <a:xfrm>
              <a:off x="18486912"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50" name="Connettore 1 249"/>
            <p:cNvCxnSpPr/>
            <p:nvPr userDrawn="1"/>
          </p:nvCxnSpPr>
          <p:spPr>
            <a:xfrm>
              <a:off x="18635779"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51" name="Connettore 1 250"/>
            <p:cNvCxnSpPr/>
            <p:nvPr userDrawn="1"/>
          </p:nvCxnSpPr>
          <p:spPr>
            <a:xfrm>
              <a:off x="18784646"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52" name="Connettore 1 251"/>
            <p:cNvCxnSpPr/>
            <p:nvPr userDrawn="1"/>
          </p:nvCxnSpPr>
          <p:spPr>
            <a:xfrm>
              <a:off x="18933462"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grpSp>
      <p:pic>
        <p:nvPicPr>
          <p:cNvPr id="254" name="Picture 2" descr="Y:\IMMAGINE _COORDINATA_2014\PPT\modello1\loghi_PNG\03_Polimi_logotipo_bandiera-1riga.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094898" y="6346378"/>
            <a:ext cx="2780124" cy="2893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888687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Vuoto">
    <p:spTree>
      <p:nvGrpSpPr>
        <p:cNvPr id="1" name=""/>
        <p:cNvGrpSpPr/>
        <p:nvPr/>
      </p:nvGrpSpPr>
      <p:grpSpPr>
        <a:xfrm>
          <a:off x="0" y="0"/>
          <a:ext cx="0" cy="0"/>
          <a:chOff x="0" y="0"/>
          <a:chExt cx="0" cy="0"/>
        </a:xfrm>
      </p:grpSpPr>
      <p:sp>
        <p:nvSpPr>
          <p:cNvPr id="2" name="Segnaposto data 1"/>
          <p:cNvSpPr>
            <a:spLocks noGrp="1"/>
          </p:cNvSpPr>
          <p:nvPr>
            <p:ph type="dt" sz="half" idx="10"/>
          </p:nvPr>
        </p:nvSpPr>
        <p:spPr>
          <a:xfrm>
            <a:off x="457200" y="6356350"/>
            <a:ext cx="2133600" cy="365125"/>
          </a:xfrm>
          <a:prstGeom prst="rect">
            <a:avLst/>
          </a:prstGeom>
        </p:spPr>
        <p:txBody>
          <a:bodyPr/>
          <a:lstStyle/>
          <a:p>
            <a:endParaRPr lang="it-IT"/>
          </a:p>
        </p:txBody>
      </p:sp>
      <p:sp>
        <p:nvSpPr>
          <p:cNvPr id="3" name="Segnaposto piè di pagina 2"/>
          <p:cNvSpPr>
            <a:spLocks noGrp="1"/>
          </p:cNvSpPr>
          <p:nvPr>
            <p:ph type="ftr" sz="quarter" idx="11"/>
          </p:nvPr>
        </p:nvSpPr>
        <p:spPr>
          <a:xfrm>
            <a:off x="3124200" y="6356350"/>
            <a:ext cx="2895600" cy="365125"/>
          </a:xfrm>
          <a:prstGeom prst="rect">
            <a:avLst/>
          </a:prstGeom>
        </p:spPr>
        <p:txBody>
          <a:bodyPr/>
          <a:lstStyle/>
          <a:p>
            <a:endParaRPr lang="it-IT"/>
          </a:p>
        </p:txBody>
      </p:sp>
      <p:sp>
        <p:nvSpPr>
          <p:cNvPr id="4" name="Segnaposto numero diapositiva 3"/>
          <p:cNvSpPr>
            <a:spLocks noGrp="1"/>
          </p:cNvSpPr>
          <p:nvPr>
            <p:ph type="sldNum" sz="quarter" idx="12"/>
          </p:nvPr>
        </p:nvSpPr>
        <p:spPr>
          <a:xfrm>
            <a:off x="6553200" y="6356350"/>
            <a:ext cx="2133600" cy="365125"/>
          </a:xfrm>
          <a:prstGeom prst="rect">
            <a:avLst/>
          </a:prstGeom>
        </p:spPr>
        <p:txBody>
          <a:bodyPr/>
          <a:lstStyle/>
          <a:p>
            <a:fld id="{7834947A-1B05-2B43-AD85-E646CE852B9E}" type="slidenum">
              <a:rPr lang="it-IT" smtClean="0"/>
              <a:t>‹N›</a:t>
            </a:fld>
            <a:endParaRPr lang="it-IT"/>
          </a:p>
        </p:txBody>
      </p:sp>
    </p:spTree>
    <p:extLst>
      <p:ext uri="{BB962C8B-B14F-4D97-AF65-F5344CB8AC3E}">
        <p14:creationId xmlns:p14="http://schemas.microsoft.com/office/powerpoint/2010/main" val="192597777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457200" y="273050"/>
            <a:ext cx="3008313" cy="1162050"/>
          </a:xfrm>
        </p:spPr>
        <p:txBody>
          <a:bodyPr anchor="b"/>
          <a:lstStyle>
            <a:lvl1pPr algn="l">
              <a:defRPr sz="2000" b="1"/>
            </a:lvl1pPr>
          </a:lstStyle>
          <a:p>
            <a:r>
              <a:rPr lang="it-IT"/>
              <a:t>Fare clic per modificare lo stile del titolo</a:t>
            </a:r>
          </a:p>
        </p:txBody>
      </p:sp>
      <p:sp>
        <p:nvSpPr>
          <p:cNvPr id="3" name="Segnaposto contenut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stili del testo dello schema</a:t>
            </a:r>
          </a:p>
        </p:txBody>
      </p:sp>
      <p:sp>
        <p:nvSpPr>
          <p:cNvPr id="5" name="Segnaposto data 4"/>
          <p:cNvSpPr>
            <a:spLocks noGrp="1"/>
          </p:cNvSpPr>
          <p:nvPr>
            <p:ph type="dt" sz="half" idx="10"/>
          </p:nvPr>
        </p:nvSpPr>
        <p:spPr>
          <a:xfrm>
            <a:off x="457200" y="6356350"/>
            <a:ext cx="2133600" cy="365125"/>
          </a:xfrm>
          <a:prstGeom prst="rect">
            <a:avLst/>
          </a:prstGeom>
        </p:spPr>
        <p:txBody>
          <a:bodyPr/>
          <a:lstStyle/>
          <a:p>
            <a:endParaRPr lang="it-IT"/>
          </a:p>
        </p:txBody>
      </p:sp>
      <p:sp>
        <p:nvSpPr>
          <p:cNvPr id="6" name="Segnaposto piè di pagina 5"/>
          <p:cNvSpPr>
            <a:spLocks noGrp="1"/>
          </p:cNvSpPr>
          <p:nvPr>
            <p:ph type="ftr" sz="quarter" idx="11"/>
          </p:nvPr>
        </p:nvSpPr>
        <p:spPr>
          <a:xfrm>
            <a:off x="3124200" y="6356350"/>
            <a:ext cx="2895600" cy="365125"/>
          </a:xfrm>
          <a:prstGeom prst="rect">
            <a:avLst/>
          </a:prstGeom>
        </p:spPr>
        <p:txBody>
          <a:bodyPr/>
          <a:lstStyle/>
          <a:p>
            <a:endParaRPr lang="it-IT"/>
          </a:p>
        </p:txBody>
      </p:sp>
      <p:sp>
        <p:nvSpPr>
          <p:cNvPr id="7" name="Segnaposto numero diapositiva 6"/>
          <p:cNvSpPr>
            <a:spLocks noGrp="1"/>
          </p:cNvSpPr>
          <p:nvPr>
            <p:ph type="sldNum" sz="quarter" idx="12"/>
          </p:nvPr>
        </p:nvSpPr>
        <p:spPr>
          <a:xfrm>
            <a:off x="6553200" y="6356350"/>
            <a:ext cx="2133600" cy="365125"/>
          </a:xfrm>
          <a:prstGeom prst="rect">
            <a:avLst/>
          </a:prstGeom>
        </p:spPr>
        <p:txBody>
          <a:bodyPr/>
          <a:lstStyle/>
          <a:p>
            <a:fld id="{7834947A-1B05-2B43-AD85-E646CE852B9E}" type="slidenum">
              <a:rPr lang="it-IT" smtClean="0"/>
              <a:t>‹N›</a:t>
            </a:fld>
            <a:endParaRPr lang="it-IT"/>
          </a:p>
        </p:txBody>
      </p:sp>
    </p:spTree>
    <p:extLst>
      <p:ext uri="{BB962C8B-B14F-4D97-AF65-F5344CB8AC3E}">
        <p14:creationId xmlns:p14="http://schemas.microsoft.com/office/powerpoint/2010/main" val="386758578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1792288" y="4800600"/>
            <a:ext cx="5486400" cy="566738"/>
          </a:xfrm>
        </p:spPr>
        <p:txBody>
          <a:bodyPr anchor="b"/>
          <a:lstStyle>
            <a:lvl1pPr algn="l">
              <a:defRPr sz="2000" b="1"/>
            </a:lvl1pPr>
          </a:lstStyle>
          <a:p>
            <a:r>
              <a:rPr lang="it-IT"/>
              <a:t>Fare clic per modificare lo stile del titolo</a:t>
            </a:r>
          </a:p>
        </p:txBody>
      </p:sp>
      <p:sp>
        <p:nvSpPr>
          <p:cNvPr id="3" name="Segnaposto immagin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a:t>Fare clic sull'icona per inserire un'immagine</a:t>
            </a:r>
          </a:p>
        </p:txBody>
      </p:sp>
      <p:sp>
        <p:nvSpPr>
          <p:cNvPr id="4" name="Segnaposto tes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stili del testo dello schema</a:t>
            </a:r>
          </a:p>
        </p:txBody>
      </p:sp>
      <p:sp>
        <p:nvSpPr>
          <p:cNvPr id="5" name="Segnaposto data 4"/>
          <p:cNvSpPr>
            <a:spLocks noGrp="1"/>
          </p:cNvSpPr>
          <p:nvPr>
            <p:ph type="dt" sz="half" idx="10"/>
          </p:nvPr>
        </p:nvSpPr>
        <p:spPr>
          <a:xfrm>
            <a:off x="457200" y="6356350"/>
            <a:ext cx="2133600" cy="365125"/>
          </a:xfrm>
          <a:prstGeom prst="rect">
            <a:avLst/>
          </a:prstGeom>
        </p:spPr>
        <p:txBody>
          <a:bodyPr/>
          <a:lstStyle/>
          <a:p>
            <a:endParaRPr lang="it-IT"/>
          </a:p>
        </p:txBody>
      </p:sp>
      <p:sp>
        <p:nvSpPr>
          <p:cNvPr id="6" name="Segnaposto piè di pagina 5"/>
          <p:cNvSpPr>
            <a:spLocks noGrp="1"/>
          </p:cNvSpPr>
          <p:nvPr>
            <p:ph type="ftr" sz="quarter" idx="11"/>
          </p:nvPr>
        </p:nvSpPr>
        <p:spPr>
          <a:xfrm>
            <a:off x="3124200" y="6356350"/>
            <a:ext cx="2895600" cy="365125"/>
          </a:xfrm>
          <a:prstGeom prst="rect">
            <a:avLst/>
          </a:prstGeom>
        </p:spPr>
        <p:txBody>
          <a:bodyPr/>
          <a:lstStyle/>
          <a:p>
            <a:endParaRPr lang="it-IT"/>
          </a:p>
        </p:txBody>
      </p:sp>
      <p:sp>
        <p:nvSpPr>
          <p:cNvPr id="7" name="Segnaposto numero diapositiva 6"/>
          <p:cNvSpPr>
            <a:spLocks noGrp="1"/>
          </p:cNvSpPr>
          <p:nvPr>
            <p:ph type="sldNum" sz="quarter" idx="12"/>
          </p:nvPr>
        </p:nvSpPr>
        <p:spPr>
          <a:xfrm>
            <a:off x="6553200" y="6356350"/>
            <a:ext cx="2133600" cy="365125"/>
          </a:xfrm>
          <a:prstGeom prst="rect">
            <a:avLst/>
          </a:prstGeom>
        </p:spPr>
        <p:txBody>
          <a:bodyPr/>
          <a:lstStyle/>
          <a:p>
            <a:fld id="{7834947A-1B05-2B43-AD85-E646CE852B9E}" type="slidenum">
              <a:rPr lang="it-IT" smtClean="0"/>
              <a:t>‹N›</a:t>
            </a:fld>
            <a:endParaRPr lang="it-IT"/>
          </a:p>
        </p:txBody>
      </p:sp>
    </p:spTree>
    <p:extLst>
      <p:ext uri="{BB962C8B-B14F-4D97-AF65-F5344CB8AC3E}">
        <p14:creationId xmlns:p14="http://schemas.microsoft.com/office/powerpoint/2010/main" val="254806384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testo verticale 2"/>
          <p:cNvSpPr>
            <a:spLocks noGrp="1"/>
          </p:cNvSpPr>
          <p:nvPr>
            <p:ph type="body" orient="vert" idx="1"/>
          </p:nvPr>
        </p:nvSpPr>
        <p:spPr/>
        <p:txBody>
          <a:bodyPr vert="eaVert"/>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10"/>
          </p:nvPr>
        </p:nvSpPr>
        <p:spPr>
          <a:xfrm>
            <a:off x="457200" y="6356350"/>
            <a:ext cx="2133600" cy="365125"/>
          </a:xfrm>
          <a:prstGeom prst="rect">
            <a:avLst/>
          </a:prstGeom>
        </p:spPr>
        <p:txBody>
          <a:bodyPr/>
          <a:lstStyle/>
          <a:p>
            <a:endParaRPr lang="it-IT"/>
          </a:p>
        </p:txBody>
      </p:sp>
      <p:sp>
        <p:nvSpPr>
          <p:cNvPr id="5" name="Segnaposto piè di pagina 4"/>
          <p:cNvSpPr>
            <a:spLocks noGrp="1"/>
          </p:cNvSpPr>
          <p:nvPr>
            <p:ph type="ftr" sz="quarter" idx="11"/>
          </p:nvPr>
        </p:nvSpPr>
        <p:spPr>
          <a:xfrm>
            <a:off x="3124200" y="6356350"/>
            <a:ext cx="2895600" cy="365125"/>
          </a:xfrm>
          <a:prstGeom prst="rect">
            <a:avLst/>
          </a:prstGeom>
        </p:spPr>
        <p:txBody>
          <a:bodyPr/>
          <a:lstStyle/>
          <a:p>
            <a:endParaRPr lang="it-IT"/>
          </a:p>
        </p:txBody>
      </p:sp>
      <p:sp>
        <p:nvSpPr>
          <p:cNvPr id="6" name="Segnaposto numero diapositiva 5"/>
          <p:cNvSpPr>
            <a:spLocks noGrp="1"/>
          </p:cNvSpPr>
          <p:nvPr>
            <p:ph type="sldNum" sz="quarter" idx="12"/>
          </p:nvPr>
        </p:nvSpPr>
        <p:spPr>
          <a:xfrm>
            <a:off x="6553200" y="6356350"/>
            <a:ext cx="2133600" cy="365125"/>
          </a:xfrm>
          <a:prstGeom prst="rect">
            <a:avLst/>
          </a:prstGeom>
        </p:spPr>
        <p:txBody>
          <a:bodyPr/>
          <a:lstStyle/>
          <a:p>
            <a:fld id="{7834947A-1B05-2B43-AD85-E646CE852B9E}" type="slidenum">
              <a:rPr lang="it-IT" smtClean="0"/>
              <a:t>‹N›</a:t>
            </a:fld>
            <a:endParaRPr lang="it-IT"/>
          </a:p>
        </p:txBody>
      </p:sp>
    </p:spTree>
    <p:extLst>
      <p:ext uri="{BB962C8B-B14F-4D97-AF65-F5344CB8AC3E}">
        <p14:creationId xmlns:p14="http://schemas.microsoft.com/office/powerpoint/2010/main" val="119155541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Titolo verticale e testo">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6629400" y="274638"/>
            <a:ext cx="2057400" cy="5851525"/>
          </a:xfrm>
        </p:spPr>
        <p:txBody>
          <a:bodyPr vert="eaVert"/>
          <a:lstStyle/>
          <a:p>
            <a:r>
              <a:rPr lang="it-IT"/>
              <a:t>Fare clic per modificare lo stile del titolo</a:t>
            </a:r>
          </a:p>
        </p:txBody>
      </p:sp>
      <p:sp>
        <p:nvSpPr>
          <p:cNvPr id="3" name="Segnaposto testo verticale 2"/>
          <p:cNvSpPr>
            <a:spLocks noGrp="1"/>
          </p:cNvSpPr>
          <p:nvPr>
            <p:ph type="body" orient="vert" idx="1"/>
          </p:nvPr>
        </p:nvSpPr>
        <p:spPr>
          <a:xfrm>
            <a:off x="457200" y="274638"/>
            <a:ext cx="6019800" cy="5851525"/>
          </a:xfrm>
        </p:spPr>
        <p:txBody>
          <a:bodyPr vert="eaVert"/>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10"/>
          </p:nvPr>
        </p:nvSpPr>
        <p:spPr>
          <a:xfrm>
            <a:off x="457200" y="6356350"/>
            <a:ext cx="2133600" cy="365125"/>
          </a:xfrm>
          <a:prstGeom prst="rect">
            <a:avLst/>
          </a:prstGeom>
        </p:spPr>
        <p:txBody>
          <a:bodyPr/>
          <a:lstStyle/>
          <a:p>
            <a:endParaRPr lang="it-IT"/>
          </a:p>
        </p:txBody>
      </p:sp>
      <p:sp>
        <p:nvSpPr>
          <p:cNvPr id="5" name="Segnaposto piè di pagina 4"/>
          <p:cNvSpPr>
            <a:spLocks noGrp="1"/>
          </p:cNvSpPr>
          <p:nvPr>
            <p:ph type="ftr" sz="quarter" idx="11"/>
          </p:nvPr>
        </p:nvSpPr>
        <p:spPr>
          <a:xfrm>
            <a:off x="3124200" y="6356350"/>
            <a:ext cx="2895600" cy="365125"/>
          </a:xfrm>
          <a:prstGeom prst="rect">
            <a:avLst/>
          </a:prstGeom>
        </p:spPr>
        <p:txBody>
          <a:bodyPr/>
          <a:lstStyle/>
          <a:p>
            <a:endParaRPr lang="it-IT"/>
          </a:p>
        </p:txBody>
      </p:sp>
      <p:sp>
        <p:nvSpPr>
          <p:cNvPr id="6" name="Segnaposto numero diapositiva 5"/>
          <p:cNvSpPr>
            <a:spLocks noGrp="1"/>
          </p:cNvSpPr>
          <p:nvPr>
            <p:ph type="sldNum" sz="quarter" idx="12"/>
          </p:nvPr>
        </p:nvSpPr>
        <p:spPr>
          <a:xfrm>
            <a:off x="6553200" y="6356350"/>
            <a:ext cx="2133600" cy="365125"/>
          </a:xfrm>
          <a:prstGeom prst="rect">
            <a:avLst/>
          </a:prstGeom>
        </p:spPr>
        <p:txBody>
          <a:bodyPr/>
          <a:lstStyle/>
          <a:p>
            <a:fld id="{7834947A-1B05-2B43-AD85-E646CE852B9E}" type="slidenum">
              <a:rPr lang="it-IT" smtClean="0"/>
              <a:t>‹N›</a:t>
            </a:fld>
            <a:endParaRPr lang="it-IT"/>
          </a:p>
        </p:txBody>
      </p:sp>
    </p:spTree>
    <p:extLst>
      <p:ext uri="{BB962C8B-B14F-4D97-AF65-F5344CB8AC3E}">
        <p14:creationId xmlns:p14="http://schemas.microsoft.com/office/powerpoint/2010/main" val="28336697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_Diapositiva titolo">
    <p:spTree>
      <p:nvGrpSpPr>
        <p:cNvPr id="1" name=""/>
        <p:cNvGrpSpPr/>
        <p:nvPr/>
      </p:nvGrpSpPr>
      <p:grpSpPr>
        <a:xfrm>
          <a:off x="0" y="0"/>
          <a:ext cx="0" cy="0"/>
          <a:chOff x="0" y="0"/>
          <a:chExt cx="0" cy="0"/>
        </a:xfrm>
      </p:grpSpPr>
    </p:spTree>
    <p:extLst>
      <p:ext uri="{BB962C8B-B14F-4D97-AF65-F5344CB8AC3E}">
        <p14:creationId xmlns:p14="http://schemas.microsoft.com/office/powerpoint/2010/main" val="133609177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2_Diapositiva titolo">
    <p:spTree>
      <p:nvGrpSpPr>
        <p:cNvPr id="1" name=""/>
        <p:cNvGrpSpPr/>
        <p:nvPr/>
      </p:nvGrpSpPr>
      <p:grpSpPr>
        <a:xfrm>
          <a:off x="0" y="0"/>
          <a:ext cx="0" cy="0"/>
          <a:chOff x="0" y="0"/>
          <a:chExt cx="0" cy="0"/>
        </a:xfrm>
      </p:grpSpPr>
    </p:spTree>
    <p:extLst>
      <p:ext uri="{BB962C8B-B14F-4D97-AF65-F5344CB8AC3E}">
        <p14:creationId xmlns:p14="http://schemas.microsoft.com/office/powerpoint/2010/main" val="20328054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722313" y="4406900"/>
            <a:ext cx="7772400" cy="1362075"/>
          </a:xfrm>
        </p:spPr>
        <p:txBody>
          <a:bodyPr anchor="t"/>
          <a:lstStyle>
            <a:lvl1pPr algn="l">
              <a:defRPr sz="4000" b="1" cap="all"/>
            </a:lvl1pPr>
          </a:lstStyle>
          <a:p>
            <a:r>
              <a:rPr lang="it-IT"/>
              <a:t>Fare clic per modificare lo stile del titolo</a:t>
            </a:r>
          </a:p>
        </p:txBody>
      </p:sp>
      <p:sp>
        <p:nvSpPr>
          <p:cNvPr id="3" name="Segnaposto testo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stili del testo dello schema</a:t>
            </a:r>
          </a:p>
        </p:txBody>
      </p:sp>
      <p:sp>
        <p:nvSpPr>
          <p:cNvPr id="4" name="Segnaposto data 3"/>
          <p:cNvSpPr>
            <a:spLocks noGrp="1"/>
          </p:cNvSpPr>
          <p:nvPr>
            <p:ph type="dt" sz="half" idx="10"/>
          </p:nvPr>
        </p:nvSpPr>
        <p:spPr>
          <a:xfrm>
            <a:off x="457200" y="6356350"/>
            <a:ext cx="2133600" cy="365125"/>
          </a:xfrm>
          <a:prstGeom prst="rect">
            <a:avLst/>
          </a:prstGeom>
        </p:spPr>
        <p:txBody>
          <a:bodyPr/>
          <a:lstStyle/>
          <a:p>
            <a:fld id="{B96E2279-029F-964F-A5B1-8676BDA67CCA}" type="datetimeFigureOut">
              <a:rPr lang="it-IT" smtClean="0"/>
              <a:t>30/05/2023</a:t>
            </a:fld>
            <a:endParaRPr lang="it-IT"/>
          </a:p>
        </p:txBody>
      </p:sp>
      <p:sp>
        <p:nvSpPr>
          <p:cNvPr id="5" name="Segnaposto piè di pagina 4"/>
          <p:cNvSpPr>
            <a:spLocks noGrp="1"/>
          </p:cNvSpPr>
          <p:nvPr>
            <p:ph type="ftr" sz="quarter" idx="11"/>
          </p:nvPr>
        </p:nvSpPr>
        <p:spPr>
          <a:xfrm>
            <a:off x="3124200" y="6356350"/>
            <a:ext cx="2895600" cy="365125"/>
          </a:xfrm>
          <a:prstGeom prst="rect">
            <a:avLst/>
          </a:prstGeom>
        </p:spPr>
        <p:txBody>
          <a:bodyPr/>
          <a:lstStyle/>
          <a:p>
            <a:endParaRPr lang="it-IT"/>
          </a:p>
        </p:txBody>
      </p:sp>
      <p:sp>
        <p:nvSpPr>
          <p:cNvPr id="6" name="Segnaposto numero diapositiva 5"/>
          <p:cNvSpPr>
            <a:spLocks noGrp="1"/>
          </p:cNvSpPr>
          <p:nvPr>
            <p:ph type="sldNum" sz="quarter" idx="12"/>
          </p:nvPr>
        </p:nvSpPr>
        <p:spPr>
          <a:xfrm>
            <a:off x="6553200" y="6356350"/>
            <a:ext cx="2133600" cy="365125"/>
          </a:xfrm>
          <a:prstGeom prst="rect">
            <a:avLst/>
          </a:prstGeom>
        </p:spPr>
        <p:txBody>
          <a:bodyPr/>
          <a:lstStyle/>
          <a:p>
            <a:fld id="{7834947A-1B05-2B43-AD85-E646CE852B9E}" type="slidenum">
              <a:rPr lang="it-IT" smtClean="0"/>
              <a:t>‹N›</a:t>
            </a:fld>
            <a:endParaRPr lang="it-IT"/>
          </a:p>
        </p:txBody>
      </p:sp>
    </p:spTree>
    <p:extLst>
      <p:ext uri="{BB962C8B-B14F-4D97-AF65-F5344CB8AC3E}">
        <p14:creationId xmlns:p14="http://schemas.microsoft.com/office/powerpoint/2010/main" val="19619221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Contenuto 2">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contenut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p:cNvSpPr>
            <a:spLocks noGrp="1"/>
          </p:cNvSpPr>
          <p:nvPr>
            <p:ph type="dt" sz="half" idx="10"/>
          </p:nvPr>
        </p:nvSpPr>
        <p:spPr>
          <a:xfrm>
            <a:off x="457200" y="6356350"/>
            <a:ext cx="2133600" cy="365125"/>
          </a:xfrm>
          <a:prstGeom prst="rect">
            <a:avLst/>
          </a:prstGeom>
        </p:spPr>
        <p:txBody>
          <a:bodyPr/>
          <a:lstStyle/>
          <a:p>
            <a:fld id="{B96E2279-029F-964F-A5B1-8676BDA67CCA}" type="datetimeFigureOut">
              <a:rPr lang="it-IT" smtClean="0"/>
              <a:t>30/05/2023</a:t>
            </a:fld>
            <a:endParaRPr lang="it-IT"/>
          </a:p>
        </p:txBody>
      </p:sp>
      <p:sp>
        <p:nvSpPr>
          <p:cNvPr id="6" name="Segnaposto piè di pagina 5"/>
          <p:cNvSpPr>
            <a:spLocks noGrp="1"/>
          </p:cNvSpPr>
          <p:nvPr>
            <p:ph type="ftr" sz="quarter" idx="11"/>
          </p:nvPr>
        </p:nvSpPr>
        <p:spPr>
          <a:xfrm>
            <a:off x="3124200" y="6356350"/>
            <a:ext cx="2895600" cy="365125"/>
          </a:xfrm>
          <a:prstGeom prst="rect">
            <a:avLst/>
          </a:prstGeom>
        </p:spPr>
        <p:txBody>
          <a:bodyPr/>
          <a:lstStyle/>
          <a:p>
            <a:endParaRPr lang="it-IT"/>
          </a:p>
        </p:txBody>
      </p:sp>
      <p:sp>
        <p:nvSpPr>
          <p:cNvPr id="7" name="Segnaposto numero diapositiva 6"/>
          <p:cNvSpPr>
            <a:spLocks noGrp="1"/>
          </p:cNvSpPr>
          <p:nvPr>
            <p:ph type="sldNum" sz="quarter" idx="12"/>
          </p:nvPr>
        </p:nvSpPr>
        <p:spPr>
          <a:xfrm>
            <a:off x="6553200" y="6356350"/>
            <a:ext cx="2133600" cy="365125"/>
          </a:xfrm>
          <a:prstGeom prst="rect">
            <a:avLst/>
          </a:prstGeom>
        </p:spPr>
        <p:txBody>
          <a:bodyPr/>
          <a:lstStyle/>
          <a:p>
            <a:fld id="{7834947A-1B05-2B43-AD85-E646CE852B9E}" type="slidenum">
              <a:rPr lang="it-IT" smtClean="0"/>
              <a:t>‹N›</a:t>
            </a:fld>
            <a:endParaRPr lang="it-IT"/>
          </a:p>
        </p:txBody>
      </p:sp>
    </p:spTree>
    <p:extLst>
      <p:ext uri="{BB962C8B-B14F-4D97-AF65-F5344CB8AC3E}">
        <p14:creationId xmlns:p14="http://schemas.microsoft.com/office/powerpoint/2010/main" val="23060060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lvl1pPr>
              <a:defRPr/>
            </a:lvl1pPr>
          </a:lstStyle>
          <a:p>
            <a:r>
              <a:rPr lang="it-IT"/>
              <a:t>Fare clic per modificare lo stile del titolo</a:t>
            </a:r>
          </a:p>
        </p:txBody>
      </p:sp>
      <p:sp>
        <p:nvSpPr>
          <p:cNvPr id="3" name="Segnaposto tes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stili del testo dello schema</a:t>
            </a:r>
          </a:p>
        </p:txBody>
      </p:sp>
      <p:sp>
        <p:nvSpPr>
          <p:cNvPr id="4" name="Segnaposto contenut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stili del testo dello schema</a:t>
            </a:r>
          </a:p>
        </p:txBody>
      </p:sp>
      <p:sp>
        <p:nvSpPr>
          <p:cNvPr id="6" name="Segnaposto contenut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p:cNvSpPr>
            <a:spLocks noGrp="1"/>
          </p:cNvSpPr>
          <p:nvPr>
            <p:ph type="dt" sz="half" idx="10"/>
          </p:nvPr>
        </p:nvSpPr>
        <p:spPr>
          <a:xfrm>
            <a:off x="457200" y="6356350"/>
            <a:ext cx="2133600" cy="365125"/>
          </a:xfrm>
          <a:prstGeom prst="rect">
            <a:avLst/>
          </a:prstGeom>
        </p:spPr>
        <p:txBody>
          <a:bodyPr/>
          <a:lstStyle/>
          <a:p>
            <a:fld id="{B96E2279-029F-964F-A5B1-8676BDA67CCA}" type="datetimeFigureOut">
              <a:rPr lang="it-IT" smtClean="0"/>
              <a:t>30/05/2023</a:t>
            </a:fld>
            <a:endParaRPr lang="it-IT"/>
          </a:p>
        </p:txBody>
      </p:sp>
      <p:sp>
        <p:nvSpPr>
          <p:cNvPr id="8" name="Segnaposto piè di pagina 7"/>
          <p:cNvSpPr>
            <a:spLocks noGrp="1"/>
          </p:cNvSpPr>
          <p:nvPr>
            <p:ph type="ftr" sz="quarter" idx="11"/>
          </p:nvPr>
        </p:nvSpPr>
        <p:spPr>
          <a:xfrm>
            <a:off x="3124200" y="6356350"/>
            <a:ext cx="2895600" cy="365125"/>
          </a:xfrm>
          <a:prstGeom prst="rect">
            <a:avLst/>
          </a:prstGeom>
        </p:spPr>
        <p:txBody>
          <a:bodyPr/>
          <a:lstStyle/>
          <a:p>
            <a:endParaRPr lang="it-IT"/>
          </a:p>
        </p:txBody>
      </p:sp>
      <p:sp>
        <p:nvSpPr>
          <p:cNvPr id="9" name="Segnaposto numero diapositiva 8"/>
          <p:cNvSpPr>
            <a:spLocks noGrp="1"/>
          </p:cNvSpPr>
          <p:nvPr>
            <p:ph type="sldNum" sz="quarter" idx="12"/>
          </p:nvPr>
        </p:nvSpPr>
        <p:spPr>
          <a:xfrm>
            <a:off x="6553200" y="6356350"/>
            <a:ext cx="2133600" cy="365125"/>
          </a:xfrm>
          <a:prstGeom prst="rect">
            <a:avLst/>
          </a:prstGeom>
        </p:spPr>
        <p:txBody>
          <a:bodyPr/>
          <a:lstStyle/>
          <a:p>
            <a:fld id="{7834947A-1B05-2B43-AD85-E646CE852B9E}" type="slidenum">
              <a:rPr lang="it-IT" smtClean="0"/>
              <a:t>‹N›</a:t>
            </a:fld>
            <a:endParaRPr lang="it-IT"/>
          </a:p>
        </p:txBody>
      </p:sp>
    </p:spTree>
    <p:extLst>
      <p:ext uri="{BB962C8B-B14F-4D97-AF65-F5344CB8AC3E}">
        <p14:creationId xmlns:p14="http://schemas.microsoft.com/office/powerpoint/2010/main" val="8409532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data 2"/>
          <p:cNvSpPr>
            <a:spLocks noGrp="1"/>
          </p:cNvSpPr>
          <p:nvPr>
            <p:ph type="dt" sz="half" idx="10"/>
          </p:nvPr>
        </p:nvSpPr>
        <p:spPr>
          <a:xfrm>
            <a:off x="457200" y="6356350"/>
            <a:ext cx="2133600" cy="365125"/>
          </a:xfrm>
          <a:prstGeom prst="rect">
            <a:avLst/>
          </a:prstGeom>
        </p:spPr>
        <p:txBody>
          <a:bodyPr/>
          <a:lstStyle/>
          <a:p>
            <a:fld id="{B96E2279-029F-964F-A5B1-8676BDA67CCA}" type="datetimeFigureOut">
              <a:rPr lang="it-IT" smtClean="0"/>
              <a:t>30/05/2023</a:t>
            </a:fld>
            <a:endParaRPr lang="it-IT"/>
          </a:p>
        </p:txBody>
      </p:sp>
      <p:sp>
        <p:nvSpPr>
          <p:cNvPr id="4" name="Segnaposto piè di pagina 3"/>
          <p:cNvSpPr>
            <a:spLocks noGrp="1"/>
          </p:cNvSpPr>
          <p:nvPr>
            <p:ph type="ftr" sz="quarter" idx="11"/>
          </p:nvPr>
        </p:nvSpPr>
        <p:spPr>
          <a:xfrm>
            <a:off x="3124200" y="6356350"/>
            <a:ext cx="2895600" cy="365125"/>
          </a:xfrm>
          <a:prstGeom prst="rect">
            <a:avLst/>
          </a:prstGeom>
        </p:spPr>
        <p:txBody>
          <a:bodyPr/>
          <a:lstStyle/>
          <a:p>
            <a:endParaRPr lang="it-IT"/>
          </a:p>
        </p:txBody>
      </p:sp>
      <p:sp>
        <p:nvSpPr>
          <p:cNvPr id="5" name="Segnaposto numero diapositiva 4"/>
          <p:cNvSpPr>
            <a:spLocks noGrp="1"/>
          </p:cNvSpPr>
          <p:nvPr>
            <p:ph type="sldNum" sz="quarter" idx="12"/>
          </p:nvPr>
        </p:nvSpPr>
        <p:spPr>
          <a:xfrm>
            <a:off x="6553200" y="6356350"/>
            <a:ext cx="2133600" cy="365125"/>
          </a:xfrm>
          <a:prstGeom prst="rect">
            <a:avLst/>
          </a:prstGeom>
        </p:spPr>
        <p:txBody>
          <a:bodyPr/>
          <a:lstStyle/>
          <a:p>
            <a:fld id="{7834947A-1B05-2B43-AD85-E646CE852B9E}" type="slidenum">
              <a:rPr lang="it-IT" smtClean="0"/>
              <a:t>‹N›</a:t>
            </a:fld>
            <a:endParaRPr lang="it-IT"/>
          </a:p>
        </p:txBody>
      </p:sp>
    </p:spTree>
    <p:extLst>
      <p:ext uri="{BB962C8B-B14F-4D97-AF65-F5344CB8AC3E}">
        <p14:creationId xmlns:p14="http://schemas.microsoft.com/office/powerpoint/2010/main" val="34784421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o">
    <p:spTree>
      <p:nvGrpSpPr>
        <p:cNvPr id="1" name=""/>
        <p:cNvGrpSpPr/>
        <p:nvPr/>
      </p:nvGrpSpPr>
      <p:grpSpPr>
        <a:xfrm>
          <a:off x="0" y="0"/>
          <a:ext cx="0" cy="0"/>
          <a:chOff x="0" y="0"/>
          <a:chExt cx="0" cy="0"/>
        </a:xfrm>
      </p:grpSpPr>
      <p:sp>
        <p:nvSpPr>
          <p:cNvPr id="2" name="Segnaposto data 1"/>
          <p:cNvSpPr>
            <a:spLocks noGrp="1"/>
          </p:cNvSpPr>
          <p:nvPr>
            <p:ph type="dt" sz="half" idx="10"/>
          </p:nvPr>
        </p:nvSpPr>
        <p:spPr>
          <a:xfrm>
            <a:off x="457200" y="6356350"/>
            <a:ext cx="2133600" cy="365125"/>
          </a:xfrm>
          <a:prstGeom prst="rect">
            <a:avLst/>
          </a:prstGeom>
        </p:spPr>
        <p:txBody>
          <a:bodyPr/>
          <a:lstStyle/>
          <a:p>
            <a:fld id="{B96E2279-029F-964F-A5B1-8676BDA67CCA}" type="datetimeFigureOut">
              <a:rPr lang="it-IT" smtClean="0"/>
              <a:t>30/05/2023</a:t>
            </a:fld>
            <a:endParaRPr lang="it-IT"/>
          </a:p>
        </p:txBody>
      </p:sp>
      <p:sp>
        <p:nvSpPr>
          <p:cNvPr id="3" name="Segnaposto piè di pagina 2"/>
          <p:cNvSpPr>
            <a:spLocks noGrp="1"/>
          </p:cNvSpPr>
          <p:nvPr>
            <p:ph type="ftr" sz="quarter" idx="11"/>
          </p:nvPr>
        </p:nvSpPr>
        <p:spPr>
          <a:xfrm>
            <a:off x="3124200" y="6356350"/>
            <a:ext cx="2895600" cy="365125"/>
          </a:xfrm>
          <a:prstGeom prst="rect">
            <a:avLst/>
          </a:prstGeom>
        </p:spPr>
        <p:txBody>
          <a:bodyPr/>
          <a:lstStyle/>
          <a:p>
            <a:endParaRPr lang="it-IT"/>
          </a:p>
        </p:txBody>
      </p:sp>
      <p:sp>
        <p:nvSpPr>
          <p:cNvPr id="4" name="Segnaposto numero diapositiva 3"/>
          <p:cNvSpPr>
            <a:spLocks noGrp="1"/>
          </p:cNvSpPr>
          <p:nvPr>
            <p:ph type="sldNum" sz="quarter" idx="12"/>
          </p:nvPr>
        </p:nvSpPr>
        <p:spPr>
          <a:xfrm>
            <a:off x="6553200" y="6356350"/>
            <a:ext cx="2133600" cy="365125"/>
          </a:xfrm>
          <a:prstGeom prst="rect">
            <a:avLst/>
          </a:prstGeom>
        </p:spPr>
        <p:txBody>
          <a:bodyPr/>
          <a:lstStyle/>
          <a:p>
            <a:fld id="{7834947A-1B05-2B43-AD85-E646CE852B9E}" type="slidenum">
              <a:rPr lang="it-IT" smtClean="0"/>
              <a:t>‹N›</a:t>
            </a:fld>
            <a:endParaRPr lang="it-IT"/>
          </a:p>
        </p:txBody>
      </p:sp>
    </p:spTree>
    <p:extLst>
      <p:ext uri="{BB962C8B-B14F-4D97-AF65-F5344CB8AC3E}">
        <p14:creationId xmlns:p14="http://schemas.microsoft.com/office/powerpoint/2010/main" val="19259777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457200" y="273050"/>
            <a:ext cx="3008313" cy="1162050"/>
          </a:xfrm>
        </p:spPr>
        <p:txBody>
          <a:bodyPr anchor="b"/>
          <a:lstStyle>
            <a:lvl1pPr algn="l">
              <a:defRPr sz="2000" b="1"/>
            </a:lvl1pPr>
          </a:lstStyle>
          <a:p>
            <a:r>
              <a:rPr lang="it-IT"/>
              <a:t>Fare clic per modificare lo stile del titolo</a:t>
            </a:r>
          </a:p>
        </p:txBody>
      </p:sp>
      <p:sp>
        <p:nvSpPr>
          <p:cNvPr id="3" name="Segnaposto contenut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stili del testo dello schema</a:t>
            </a:r>
          </a:p>
        </p:txBody>
      </p:sp>
      <p:sp>
        <p:nvSpPr>
          <p:cNvPr id="5" name="Segnaposto data 4"/>
          <p:cNvSpPr>
            <a:spLocks noGrp="1"/>
          </p:cNvSpPr>
          <p:nvPr>
            <p:ph type="dt" sz="half" idx="10"/>
          </p:nvPr>
        </p:nvSpPr>
        <p:spPr>
          <a:xfrm>
            <a:off x="457200" y="6356350"/>
            <a:ext cx="2133600" cy="365125"/>
          </a:xfrm>
          <a:prstGeom prst="rect">
            <a:avLst/>
          </a:prstGeom>
        </p:spPr>
        <p:txBody>
          <a:bodyPr/>
          <a:lstStyle/>
          <a:p>
            <a:fld id="{B96E2279-029F-964F-A5B1-8676BDA67CCA}" type="datetimeFigureOut">
              <a:rPr lang="it-IT" smtClean="0"/>
              <a:t>30/05/2023</a:t>
            </a:fld>
            <a:endParaRPr lang="it-IT"/>
          </a:p>
        </p:txBody>
      </p:sp>
      <p:sp>
        <p:nvSpPr>
          <p:cNvPr id="6" name="Segnaposto piè di pagina 5"/>
          <p:cNvSpPr>
            <a:spLocks noGrp="1"/>
          </p:cNvSpPr>
          <p:nvPr>
            <p:ph type="ftr" sz="quarter" idx="11"/>
          </p:nvPr>
        </p:nvSpPr>
        <p:spPr>
          <a:xfrm>
            <a:off x="3124200" y="6356350"/>
            <a:ext cx="2895600" cy="365125"/>
          </a:xfrm>
          <a:prstGeom prst="rect">
            <a:avLst/>
          </a:prstGeom>
        </p:spPr>
        <p:txBody>
          <a:bodyPr/>
          <a:lstStyle/>
          <a:p>
            <a:endParaRPr lang="it-IT"/>
          </a:p>
        </p:txBody>
      </p:sp>
      <p:sp>
        <p:nvSpPr>
          <p:cNvPr id="7" name="Segnaposto numero diapositiva 6"/>
          <p:cNvSpPr>
            <a:spLocks noGrp="1"/>
          </p:cNvSpPr>
          <p:nvPr>
            <p:ph type="sldNum" sz="quarter" idx="12"/>
          </p:nvPr>
        </p:nvSpPr>
        <p:spPr>
          <a:xfrm>
            <a:off x="6553200" y="6356350"/>
            <a:ext cx="2133600" cy="365125"/>
          </a:xfrm>
          <a:prstGeom prst="rect">
            <a:avLst/>
          </a:prstGeom>
        </p:spPr>
        <p:txBody>
          <a:bodyPr/>
          <a:lstStyle/>
          <a:p>
            <a:fld id="{7834947A-1B05-2B43-AD85-E646CE852B9E}" type="slidenum">
              <a:rPr lang="it-IT" smtClean="0"/>
              <a:t>‹N›</a:t>
            </a:fld>
            <a:endParaRPr lang="it-IT"/>
          </a:p>
        </p:txBody>
      </p:sp>
    </p:spTree>
    <p:extLst>
      <p:ext uri="{BB962C8B-B14F-4D97-AF65-F5344CB8AC3E}">
        <p14:creationId xmlns:p14="http://schemas.microsoft.com/office/powerpoint/2010/main" val="38675857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1792288" y="4800600"/>
            <a:ext cx="5486400" cy="566738"/>
          </a:xfrm>
        </p:spPr>
        <p:txBody>
          <a:bodyPr anchor="b"/>
          <a:lstStyle>
            <a:lvl1pPr algn="l">
              <a:defRPr sz="2000" b="1"/>
            </a:lvl1pPr>
          </a:lstStyle>
          <a:p>
            <a:r>
              <a:rPr lang="it-IT"/>
              <a:t>Fare clic per modificare lo stile del titolo</a:t>
            </a:r>
          </a:p>
        </p:txBody>
      </p:sp>
      <p:sp>
        <p:nvSpPr>
          <p:cNvPr id="3" name="Segnaposto immagin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a:t>Fare clic sull'icona per inserire un'immagine</a:t>
            </a:r>
          </a:p>
        </p:txBody>
      </p:sp>
      <p:sp>
        <p:nvSpPr>
          <p:cNvPr id="4" name="Segnaposto tes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stili del testo dello schema</a:t>
            </a:r>
          </a:p>
        </p:txBody>
      </p:sp>
      <p:sp>
        <p:nvSpPr>
          <p:cNvPr id="5" name="Segnaposto data 4"/>
          <p:cNvSpPr>
            <a:spLocks noGrp="1"/>
          </p:cNvSpPr>
          <p:nvPr>
            <p:ph type="dt" sz="half" idx="10"/>
          </p:nvPr>
        </p:nvSpPr>
        <p:spPr>
          <a:xfrm>
            <a:off x="457200" y="6356350"/>
            <a:ext cx="2133600" cy="365125"/>
          </a:xfrm>
          <a:prstGeom prst="rect">
            <a:avLst/>
          </a:prstGeom>
        </p:spPr>
        <p:txBody>
          <a:bodyPr/>
          <a:lstStyle/>
          <a:p>
            <a:fld id="{B96E2279-029F-964F-A5B1-8676BDA67CCA}" type="datetimeFigureOut">
              <a:rPr lang="it-IT" smtClean="0"/>
              <a:t>30/05/2023</a:t>
            </a:fld>
            <a:endParaRPr lang="it-IT"/>
          </a:p>
        </p:txBody>
      </p:sp>
      <p:sp>
        <p:nvSpPr>
          <p:cNvPr id="6" name="Segnaposto piè di pagina 5"/>
          <p:cNvSpPr>
            <a:spLocks noGrp="1"/>
          </p:cNvSpPr>
          <p:nvPr>
            <p:ph type="ftr" sz="quarter" idx="11"/>
          </p:nvPr>
        </p:nvSpPr>
        <p:spPr>
          <a:xfrm>
            <a:off x="3124200" y="6356350"/>
            <a:ext cx="2895600" cy="365125"/>
          </a:xfrm>
          <a:prstGeom prst="rect">
            <a:avLst/>
          </a:prstGeom>
        </p:spPr>
        <p:txBody>
          <a:bodyPr/>
          <a:lstStyle/>
          <a:p>
            <a:endParaRPr lang="it-IT"/>
          </a:p>
        </p:txBody>
      </p:sp>
      <p:sp>
        <p:nvSpPr>
          <p:cNvPr id="7" name="Segnaposto numero diapositiva 6"/>
          <p:cNvSpPr>
            <a:spLocks noGrp="1"/>
          </p:cNvSpPr>
          <p:nvPr>
            <p:ph type="sldNum" sz="quarter" idx="12"/>
          </p:nvPr>
        </p:nvSpPr>
        <p:spPr>
          <a:xfrm>
            <a:off x="6553200" y="6356350"/>
            <a:ext cx="2133600" cy="365125"/>
          </a:xfrm>
          <a:prstGeom prst="rect">
            <a:avLst/>
          </a:prstGeom>
        </p:spPr>
        <p:txBody>
          <a:bodyPr/>
          <a:lstStyle/>
          <a:p>
            <a:fld id="{7834947A-1B05-2B43-AD85-E646CE852B9E}" type="slidenum">
              <a:rPr lang="it-IT" smtClean="0"/>
              <a:t>‹N›</a:t>
            </a:fld>
            <a:endParaRPr lang="it-IT"/>
          </a:p>
        </p:txBody>
      </p:sp>
    </p:spTree>
    <p:extLst>
      <p:ext uri="{BB962C8B-B14F-4D97-AF65-F5344CB8AC3E}">
        <p14:creationId xmlns:p14="http://schemas.microsoft.com/office/powerpoint/2010/main" val="25480638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p:cNvSpPr>
            <a:spLocks noGrp="1"/>
          </p:cNvSpPr>
          <p:nvPr>
            <p:ph type="title"/>
          </p:nvPr>
        </p:nvSpPr>
        <p:spPr>
          <a:xfrm>
            <a:off x="288521" y="139166"/>
            <a:ext cx="8581043" cy="840400"/>
          </a:xfrm>
          <a:prstGeom prst="rect">
            <a:avLst/>
          </a:prstGeom>
        </p:spPr>
        <p:txBody>
          <a:bodyPr vert="horz" lIns="91440" tIns="45720" rIns="91440" bIns="45720" rtlCol="0" anchor="t" anchorCtr="0">
            <a:normAutofit/>
          </a:bodyPr>
          <a:lstStyle/>
          <a:p>
            <a:r>
              <a:rPr lang="it-IT"/>
              <a:t>Fare clic per modificare stile</a:t>
            </a:r>
          </a:p>
        </p:txBody>
      </p:sp>
      <p:sp>
        <p:nvSpPr>
          <p:cNvPr id="3" name="Segnaposto testo 2"/>
          <p:cNvSpPr>
            <a:spLocks noGrp="1"/>
          </p:cNvSpPr>
          <p:nvPr>
            <p:ph type="body" idx="1"/>
          </p:nvPr>
        </p:nvSpPr>
        <p:spPr>
          <a:xfrm>
            <a:off x="457200" y="1600200"/>
            <a:ext cx="8143452" cy="4525963"/>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Tree>
    <p:extLst>
      <p:ext uri="{BB962C8B-B14F-4D97-AF65-F5344CB8AC3E}">
        <p14:creationId xmlns:p14="http://schemas.microsoft.com/office/powerpoint/2010/main" val="11196115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marL="0" indent="0" algn="l" defTabSz="457200" rtl="0" eaLnBrk="1" latinLnBrk="0" hangingPunct="1">
        <a:spcBef>
          <a:spcPct val="0"/>
        </a:spcBef>
        <a:buNone/>
        <a:defRPr sz="2200" b="1" kern="1200">
          <a:solidFill>
            <a:schemeClr val="bg1"/>
          </a:solidFill>
          <a:latin typeface="Arial"/>
          <a:ea typeface="+mj-ea"/>
          <a:cs typeface="Arial"/>
        </a:defRPr>
      </a:lvl1pPr>
    </p:titleStyle>
    <p:bodyStyle>
      <a:lvl1pPr marL="0" indent="0" algn="l" defTabSz="457200" rtl="0" eaLnBrk="1" latinLnBrk="0" hangingPunct="1">
        <a:spcBef>
          <a:spcPct val="20000"/>
        </a:spcBef>
        <a:buFont typeface="Wingdings" charset="2"/>
        <a:buNone/>
        <a:defRPr sz="22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2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2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2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2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it-IT"/>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p:cNvSpPr>
            <a:spLocks noGrp="1"/>
          </p:cNvSpPr>
          <p:nvPr>
            <p:ph type="title"/>
          </p:nvPr>
        </p:nvSpPr>
        <p:spPr>
          <a:xfrm>
            <a:off x="288521" y="139166"/>
            <a:ext cx="8581043" cy="840400"/>
          </a:xfrm>
          <a:prstGeom prst="rect">
            <a:avLst/>
          </a:prstGeom>
        </p:spPr>
        <p:txBody>
          <a:bodyPr vert="horz" lIns="91440" tIns="45720" rIns="91440" bIns="45720" rtlCol="0" anchor="t" anchorCtr="0">
            <a:normAutofit/>
          </a:bodyPr>
          <a:lstStyle/>
          <a:p>
            <a:r>
              <a:rPr lang="it-IT"/>
              <a:t>Fare clic per modificare stile</a:t>
            </a:r>
          </a:p>
        </p:txBody>
      </p:sp>
      <p:sp>
        <p:nvSpPr>
          <p:cNvPr id="3" name="Segnaposto testo 2"/>
          <p:cNvSpPr>
            <a:spLocks noGrp="1"/>
          </p:cNvSpPr>
          <p:nvPr>
            <p:ph type="body" idx="1"/>
          </p:nvPr>
        </p:nvSpPr>
        <p:spPr>
          <a:xfrm>
            <a:off x="457200" y="1600200"/>
            <a:ext cx="8143452" cy="4525963"/>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Tree>
    <p:extLst>
      <p:ext uri="{BB962C8B-B14F-4D97-AF65-F5344CB8AC3E}">
        <p14:creationId xmlns:p14="http://schemas.microsoft.com/office/powerpoint/2010/main" val="1119611595"/>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Lst>
  <p:hf hdr="0" ftr="0" dt="0"/>
  <p:txStyles>
    <p:titleStyle>
      <a:lvl1pPr marL="0" indent="0" algn="l" defTabSz="457200" rtl="0" eaLnBrk="1" latinLnBrk="0" hangingPunct="1">
        <a:spcBef>
          <a:spcPct val="0"/>
        </a:spcBef>
        <a:buNone/>
        <a:defRPr sz="2200" b="1" kern="1200">
          <a:solidFill>
            <a:schemeClr val="bg1"/>
          </a:solidFill>
          <a:latin typeface="Arial"/>
          <a:ea typeface="+mj-ea"/>
          <a:cs typeface="Arial"/>
        </a:defRPr>
      </a:lvl1pPr>
    </p:titleStyle>
    <p:bodyStyle>
      <a:lvl1pPr marL="0" indent="0" algn="l" defTabSz="457200" rtl="0" eaLnBrk="1" latinLnBrk="0" hangingPunct="1">
        <a:spcBef>
          <a:spcPct val="20000"/>
        </a:spcBef>
        <a:buFont typeface="Wingdings" charset="2"/>
        <a:buNone/>
        <a:defRPr sz="22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2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2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2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2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it-IT"/>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6.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slideLayout" Target="../slideLayouts/slideLayout2.xml"/><Relationship Id="rId1" Type="http://schemas.openxmlformats.org/officeDocument/2006/relationships/video" Target="https://www.youtube.com/embed/9yMYShyFvHQ?feature=oembed"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magine 2" descr="Immagine che contiene cielo, aria aperta, strada, edificio&#10;&#10;Descrizione generata automaticamente">
            <a:extLst>
              <a:ext uri="{FF2B5EF4-FFF2-40B4-BE49-F238E27FC236}">
                <a16:creationId xmlns:a16="http://schemas.microsoft.com/office/drawing/2014/main" id="{FF166EFD-6B8B-86B8-5C41-1262F00D5851}"/>
              </a:ext>
            </a:extLst>
          </p:cNvPr>
          <p:cNvPicPr>
            <a:picLocks noChangeAspect="1"/>
          </p:cNvPicPr>
          <p:nvPr/>
        </p:nvPicPr>
        <p:blipFill>
          <a:blip r:embed="rId2"/>
          <a:stretch>
            <a:fillRect/>
          </a:stretch>
        </p:blipFill>
        <p:spPr>
          <a:xfrm>
            <a:off x="-1851" y="-385474"/>
            <a:ext cx="9147701" cy="6907051"/>
          </a:xfrm>
          <a:prstGeom prst="rect">
            <a:avLst/>
          </a:prstGeom>
        </p:spPr>
      </p:pic>
      <p:sp>
        <p:nvSpPr>
          <p:cNvPr id="5" name="Titolo 4"/>
          <p:cNvSpPr>
            <a:spLocks noGrp="1"/>
          </p:cNvSpPr>
          <p:nvPr>
            <p:ph type="ctrTitle" idx="4294967295"/>
          </p:nvPr>
        </p:nvSpPr>
        <p:spPr>
          <a:xfrm>
            <a:off x="641534" y="4149725"/>
            <a:ext cx="7772400" cy="968375"/>
          </a:xfrm>
        </p:spPr>
        <p:txBody>
          <a:bodyPr>
            <a:noAutofit/>
          </a:bodyPr>
          <a:lstStyle/>
          <a:p>
            <a:pPr algn="ctr"/>
            <a:r>
              <a:rPr lang="it-IT" sz="2800"/>
              <a:t>Titolo presentazione</a:t>
            </a:r>
            <a:br>
              <a:rPr lang="it-IT" sz="2800"/>
            </a:br>
            <a:r>
              <a:rPr lang="it-IT" sz="2800"/>
              <a:t>sottotitolo</a:t>
            </a:r>
          </a:p>
        </p:txBody>
      </p:sp>
      <p:sp>
        <p:nvSpPr>
          <p:cNvPr id="11" name="Sottotitolo 10"/>
          <p:cNvSpPr>
            <a:spLocks noGrp="1"/>
          </p:cNvSpPr>
          <p:nvPr>
            <p:ph type="subTitle" idx="4294967295"/>
          </p:nvPr>
        </p:nvSpPr>
        <p:spPr>
          <a:xfrm>
            <a:off x="641534" y="5118100"/>
            <a:ext cx="7772400" cy="1333500"/>
          </a:xfrm>
        </p:spPr>
        <p:txBody>
          <a:bodyPr>
            <a:normAutofit/>
          </a:bodyPr>
          <a:lstStyle/>
          <a:p>
            <a:pPr algn="ctr"/>
            <a:r>
              <a:rPr lang="it-IT" b="1">
                <a:solidFill>
                  <a:schemeClr val="bg1"/>
                </a:solidFill>
              </a:rPr>
              <a:t>Milano, XX mese 20XX</a:t>
            </a:r>
          </a:p>
          <a:p>
            <a:endParaRPr lang="it-IT"/>
          </a:p>
        </p:txBody>
      </p:sp>
      <p:pic>
        <p:nvPicPr>
          <p:cNvPr id="1028" name="Picture 4" descr="Y:\IMMAGINE _COORDINATA_2014\LOGO_UFFICIALE\01_Polimi_centrato\eps\01_Polimi_centrato_COL_negativ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14725" y="1996654"/>
            <a:ext cx="2133600" cy="1573118"/>
          </a:xfrm>
          <a:prstGeom prst="rect">
            <a:avLst/>
          </a:prstGeom>
          <a:noFill/>
          <a:extLst>
            <a:ext uri="{909E8E84-426E-40DD-AFC4-6F175D3DCCD1}">
              <a14:hiddenFill xmlns:a14="http://schemas.microsoft.com/office/drawing/2010/main">
                <a:solidFill>
                  <a:srgbClr val="FFFFFF"/>
                </a:solidFill>
              </a14:hiddenFill>
            </a:ext>
          </a:extLst>
        </p:spPr>
      </p:pic>
      <p:sp>
        <p:nvSpPr>
          <p:cNvPr id="9" name="Rettangolo 8"/>
          <p:cNvSpPr/>
          <p:nvPr/>
        </p:nvSpPr>
        <p:spPr>
          <a:xfrm>
            <a:off x="0" y="3832224"/>
            <a:ext cx="9144000" cy="3025776"/>
          </a:xfrm>
          <a:prstGeom prst="rect">
            <a:avLst/>
          </a:prstGeom>
          <a:solidFill>
            <a:srgbClr val="728F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grpSp>
        <p:nvGrpSpPr>
          <p:cNvPr id="10" name="Gruppo 9"/>
          <p:cNvGrpSpPr/>
          <p:nvPr/>
        </p:nvGrpSpPr>
        <p:grpSpPr>
          <a:xfrm>
            <a:off x="48007" y="3816351"/>
            <a:ext cx="9036647" cy="180000"/>
            <a:chOff x="1218340" y="275867"/>
            <a:chExt cx="17715122" cy="567843"/>
          </a:xfrm>
        </p:grpSpPr>
        <p:cxnSp>
          <p:nvCxnSpPr>
            <p:cNvPr id="12" name="Connettore 1 11"/>
            <p:cNvCxnSpPr/>
            <p:nvPr userDrawn="1"/>
          </p:nvCxnSpPr>
          <p:spPr>
            <a:xfrm>
              <a:off x="1218340"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3" name="Connettore 1 12"/>
            <p:cNvCxnSpPr/>
            <p:nvPr userDrawn="1"/>
          </p:nvCxnSpPr>
          <p:spPr>
            <a:xfrm>
              <a:off x="1367207"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4" name="Connettore 1 13"/>
            <p:cNvCxnSpPr/>
            <p:nvPr userDrawn="1"/>
          </p:nvCxnSpPr>
          <p:spPr>
            <a:xfrm>
              <a:off x="1516074"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5" name="Connettore 1 14"/>
            <p:cNvCxnSpPr/>
            <p:nvPr userDrawn="1"/>
          </p:nvCxnSpPr>
          <p:spPr>
            <a:xfrm>
              <a:off x="1664941"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6" name="Connettore 1 15"/>
            <p:cNvCxnSpPr/>
            <p:nvPr userDrawn="1"/>
          </p:nvCxnSpPr>
          <p:spPr>
            <a:xfrm>
              <a:off x="1813808"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7" name="Connettore 1 16"/>
            <p:cNvCxnSpPr/>
            <p:nvPr userDrawn="1"/>
          </p:nvCxnSpPr>
          <p:spPr>
            <a:xfrm>
              <a:off x="1962675"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8" name="Connettore 1 17"/>
            <p:cNvCxnSpPr/>
            <p:nvPr userDrawn="1"/>
          </p:nvCxnSpPr>
          <p:spPr>
            <a:xfrm>
              <a:off x="2111542"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9" name="Connettore 1 18"/>
            <p:cNvCxnSpPr/>
            <p:nvPr userDrawn="1"/>
          </p:nvCxnSpPr>
          <p:spPr>
            <a:xfrm>
              <a:off x="2260409"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0" name="Connettore 1 19"/>
            <p:cNvCxnSpPr/>
            <p:nvPr userDrawn="1"/>
          </p:nvCxnSpPr>
          <p:spPr>
            <a:xfrm>
              <a:off x="2409276"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1" name="Connettore 1 20"/>
            <p:cNvCxnSpPr/>
            <p:nvPr userDrawn="1"/>
          </p:nvCxnSpPr>
          <p:spPr>
            <a:xfrm>
              <a:off x="2558143"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2" name="Connettore 1 21"/>
            <p:cNvCxnSpPr/>
            <p:nvPr userDrawn="1"/>
          </p:nvCxnSpPr>
          <p:spPr>
            <a:xfrm>
              <a:off x="2707010"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3" name="Connettore 1 22"/>
            <p:cNvCxnSpPr/>
            <p:nvPr userDrawn="1"/>
          </p:nvCxnSpPr>
          <p:spPr>
            <a:xfrm>
              <a:off x="2855877"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4" name="Connettore 1 23"/>
            <p:cNvCxnSpPr/>
            <p:nvPr userDrawn="1"/>
          </p:nvCxnSpPr>
          <p:spPr>
            <a:xfrm>
              <a:off x="3004744"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5" name="Connettore 1 24"/>
            <p:cNvCxnSpPr/>
            <p:nvPr userDrawn="1"/>
          </p:nvCxnSpPr>
          <p:spPr>
            <a:xfrm>
              <a:off x="3153611"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6" name="Connettore 1 25"/>
            <p:cNvCxnSpPr/>
            <p:nvPr userDrawn="1"/>
          </p:nvCxnSpPr>
          <p:spPr>
            <a:xfrm>
              <a:off x="3302478"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7" name="Connettore 1 26"/>
            <p:cNvCxnSpPr/>
            <p:nvPr userDrawn="1"/>
          </p:nvCxnSpPr>
          <p:spPr>
            <a:xfrm>
              <a:off x="3451345"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8" name="Connettore 1 27"/>
            <p:cNvCxnSpPr/>
            <p:nvPr userDrawn="1"/>
          </p:nvCxnSpPr>
          <p:spPr>
            <a:xfrm>
              <a:off x="3600212"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9" name="Connettore 1 28"/>
            <p:cNvCxnSpPr/>
            <p:nvPr userDrawn="1"/>
          </p:nvCxnSpPr>
          <p:spPr>
            <a:xfrm>
              <a:off x="3749079"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30" name="Connettore 1 29"/>
            <p:cNvCxnSpPr/>
            <p:nvPr userDrawn="1"/>
          </p:nvCxnSpPr>
          <p:spPr>
            <a:xfrm>
              <a:off x="3897946"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31" name="Connettore 1 30"/>
            <p:cNvCxnSpPr/>
            <p:nvPr userDrawn="1"/>
          </p:nvCxnSpPr>
          <p:spPr>
            <a:xfrm>
              <a:off x="4046813"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32" name="Connettore 1 31"/>
            <p:cNvCxnSpPr/>
            <p:nvPr userDrawn="1"/>
          </p:nvCxnSpPr>
          <p:spPr>
            <a:xfrm>
              <a:off x="4195680"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33" name="Connettore 1 32"/>
            <p:cNvCxnSpPr/>
            <p:nvPr userDrawn="1"/>
          </p:nvCxnSpPr>
          <p:spPr>
            <a:xfrm>
              <a:off x="4344547"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34" name="Connettore 1 33"/>
            <p:cNvCxnSpPr/>
            <p:nvPr userDrawn="1"/>
          </p:nvCxnSpPr>
          <p:spPr>
            <a:xfrm>
              <a:off x="4493414"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35" name="Connettore 1 34"/>
            <p:cNvCxnSpPr/>
            <p:nvPr userDrawn="1"/>
          </p:nvCxnSpPr>
          <p:spPr>
            <a:xfrm>
              <a:off x="4642281"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36" name="Connettore 1 35"/>
            <p:cNvCxnSpPr/>
            <p:nvPr userDrawn="1"/>
          </p:nvCxnSpPr>
          <p:spPr>
            <a:xfrm>
              <a:off x="4791148"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37" name="Connettore 1 36"/>
            <p:cNvCxnSpPr/>
            <p:nvPr userDrawn="1"/>
          </p:nvCxnSpPr>
          <p:spPr>
            <a:xfrm>
              <a:off x="4940015"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38" name="Connettore 1 37"/>
            <p:cNvCxnSpPr/>
            <p:nvPr userDrawn="1"/>
          </p:nvCxnSpPr>
          <p:spPr>
            <a:xfrm>
              <a:off x="5088882"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39" name="Connettore 1 38"/>
            <p:cNvCxnSpPr/>
            <p:nvPr userDrawn="1"/>
          </p:nvCxnSpPr>
          <p:spPr>
            <a:xfrm>
              <a:off x="5237749"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40" name="Connettore 1 39"/>
            <p:cNvCxnSpPr/>
            <p:nvPr userDrawn="1"/>
          </p:nvCxnSpPr>
          <p:spPr>
            <a:xfrm>
              <a:off x="5386616"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41" name="Connettore 1 40"/>
            <p:cNvCxnSpPr/>
            <p:nvPr userDrawn="1"/>
          </p:nvCxnSpPr>
          <p:spPr>
            <a:xfrm>
              <a:off x="5535483"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42" name="Connettore 1 41"/>
            <p:cNvCxnSpPr/>
            <p:nvPr userDrawn="1"/>
          </p:nvCxnSpPr>
          <p:spPr>
            <a:xfrm>
              <a:off x="5684350"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43" name="Connettore 1 42"/>
            <p:cNvCxnSpPr/>
            <p:nvPr userDrawn="1"/>
          </p:nvCxnSpPr>
          <p:spPr>
            <a:xfrm>
              <a:off x="5833217"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44" name="Connettore 1 43"/>
            <p:cNvCxnSpPr/>
            <p:nvPr userDrawn="1"/>
          </p:nvCxnSpPr>
          <p:spPr>
            <a:xfrm>
              <a:off x="5982084"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45" name="Connettore 1 44"/>
            <p:cNvCxnSpPr/>
            <p:nvPr userDrawn="1"/>
          </p:nvCxnSpPr>
          <p:spPr>
            <a:xfrm>
              <a:off x="6130951"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46" name="Connettore 1 45"/>
            <p:cNvCxnSpPr/>
            <p:nvPr userDrawn="1"/>
          </p:nvCxnSpPr>
          <p:spPr>
            <a:xfrm>
              <a:off x="6279818"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47" name="Connettore 1 46"/>
            <p:cNvCxnSpPr/>
            <p:nvPr userDrawn="1"/>
          </p:nvCxnSpPr>
          <p:spPr>
            <a:xfrm>
              <a:off x="6428685"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48" name="Connettore 1 47"/>
            <p:cNvCxnSpPr/>
            <p:nvPr userDrawn="1"/>
          </p:nvCxnSpPr>
          <p:spPr>
            <a:xfrm>
              <a:off x="6577552"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49" name="Connettore 1 48"/>
            <p:cNvCxnSpPr/>
            <p:nvPr userDrawn="1"/>
          </p:nvCxnSpPr>
          <p:spPr>
            <a:xfrm>
              <a:off x="6726419"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50" name="Connettore 1 49"/>
            <p:cNvCxnSpPr/>
            <p:nvPr userDrawn="1"/>
          </p:nvCxnSpPr>
          <p:spPr>
            <a:xfrm>
              <a:off x="6875286"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51" name="Connettore 1 50"/>
            <p:cNvCxnSpPr/>
            <p:nvPr userDrawn="1"/>
          </p:nvCxnSpPr>
          <p:spPr>
            <a:xfrm>
              <a:off x="7024153"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52" name="Connettore 1 51"/>
            <p:cNvCxnSpPr/>
            <p:nvPr userDrawn="1"/>
          </p:nvCxnSpPr>
          <p:spPr>
            <a:xfrm>
              <a:off x="7173020"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53" name="Connettore 1 52"/>
            <p:cNvCxnSpPr/>
            <p:nvPr userDrawn="1"/>
          </p:nvCxnSpPr>
          <p:spPr>
            <a:xfrm>
              <a:off x="7321887"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54" name="Connettore 1 53"/>
            <p:cNvCxnSpPr/>
            <p:nvPr userDrawn="1"/>
          </p:nvCxnSpPr>
          <p:spPr>
            <a:xfrm>
              <a:off x="7470754"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55" name="Connettore 1 54"/>
            <p:cNvCxnSpPr/>
            <p:nvPr userDrawn="1"/>
          </p:nvCxnSpPr>
          <p:spPr>
            <a:xfrm>
              <a:off x="7619621"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56" name="Connettore 1 55"/>
            <p:cNvCxnSpPr/>
            <p:nvPr userDrawn="1"/>
          </p:nvCxnSpPr>
          <p:spPr>
            <a:xfrm>
              <a:off x="7768488"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57" name="Connettore 1 56"/>
            <p:cNvCxnSpPr/>
            <p:nvPr userDrawn="1"/>
          </p:nvCxnSpPr>
          <p:spPr>
            <a:xfrm>
              <a:off x="7917355"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58" name="Connettore 1 57"/>
            <p:cNvCxnSpPr/>
            <p:nvPr userDrawn="1"/>
          </p:nvCxnSpPr>
          <p:spPr>
            <a:xfrm>
              <a:off x="8066222"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59" name="Connettore 1 58"/>
            <p:cNvCxnSpPr/>
            <p:nvPr userDrawn="1"/>
          </p:nvCxnSpPr>
          <p:spPr>
            <a:xfrm>
              <a:off x="8215089"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60" name="Connettore 1 59"/>
            <p:cNvCxnSpPr/>
            <p:nvPr userDrawn="1"/>
          </p:nvCxnSpPr>
          <p:spPr>
            <a:xfrm>
              <a:off x="8363956"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61" name="Connettore 1 60"/>
            <p:cNvCxnSpPr/>
            <p:nvPr userDrawn="1"/>
          </p:nvCxnSpPr>
          <p:spPr>
            <a:xfrm>
              <a:off x="8512823"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62" name="Connettore 1 61"/>
            <p:cNvCxnSpPr/>
            <p:nvPr userDrawn="1"/>
          </p:nvCxnSpPr>
          <p:spPr>
            <a:xfrm>
              <a:off x="8661690"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63" name="Connettore 1 62"/>
            <p:cNvCxnSpPr/>
            <p:nvPr userDrawn="1"/>
          </p:nvCxnSpPr>
          <p:spPr>
            <a:xfrm>
              <a:off x="8810557"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64" name="Connettore 1 63"/>
            <p:cNvCxnSpPr/>
            <p:nvPr userDrawn="1"/>
          </p:nvCxnSpPr>
          <p:spPr>
            <a:xfrm>
              <a:off x="8959424"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65" name="Connettore 1 64"/>
            <p:cNvCxnSpPr/>
            <p:nvPr userDrawn="1"/>
          </p:nvCxnSpPr>
          <p:spPr>
            <a:xfrm>
              <a:off x="9108291"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66" name="Connettore 1 65"/>
            <p:cNvCxnSpPr/>
            <p:nvPr userDrawn="1"/>
          </p:nvCxnSpPr>
          <p:spPr>
            <a:xfrm>
              <a:off x="9257158"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67" name="Connettore 1 66"/>
            <p:cNvCxnSpPr/>
            <p:nvPr userDrawn="1"/>
          </p:nvCxnSpPr>
          <p:spPr>
            <a:xfrm>
              <a:off x="9406025"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68" name="Connettore 1 67"/>
            <p:cNvCxnSpPr/>
            <p:nvPr userDrawn="1"/>
          </p:nvCxnSpPr>
          <p:spPr>
            <a:xfrm>
              <a:off x="9554892"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69" name="Connettore 1 68"/>
            <p:cNvCxnSpPr/>
            <p:nvPr userDrawn="1"/>
          </p:nvCxnSpPr>
          <p:spPr>
            <a:xfrm>
              <a:off x="9703759"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70" name="Connettore 1 69"/>
            <p:cNvCxnSpPr/>
            <p:nvPr userDrawn="1"/>
          </p:nvCxnSpPr>
          <p:spPr>
            <a:xfrm>
              <a:off x="9852626"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71" name="Connettore 1 70"/>
            <p:cNvCxnSpPr/>
            <p:nvPr userDrawn="1"/>
          </p:nvCxnSpPr>
          <p:spPr>
            <a:xfrm>
              <a:off x="10001493"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72" name="Connettore 1 71"/>
            <p:cNvCxnSpPr/>
            <p:nvPr userDrawn="1"/>
          </p:nvCxnSpPr>
          <p:spPr>
            <a:xfrm>
              <a:off x="10150360"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73" name="Connettore 1 72"/>
            <p:cNvCxnSpPr/>
            <p:nvPr userDrawn="1"/>
          </p:nvCxnSpPr>
          <p:spPr>
            <a:xfrm>
              <a:off x="10299227"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74" name="Connettore 1 73"/>
            <p:cNvCxnSpPr/>
            <p:nvPr userDrawn="1"/>
          </p:nvCxnSpPr>
          <p:spPr>
            <a:xfrm>
              <a:off x="10448094"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75" name="Connettore 1 74"/>
            <p:cNvCxnSpPr/>
            <p:nvPr userDrawn="1"/>
          </p:nvCxnSpPr>
          <p:spPr>
            <a:xfrm>
              <a:off x="10596961"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76" name="Connettore 1 75"/>
            <p:cNvCxnSpPr/>
            <p:nvPr userDrawn="1"/>
          </p:nvCxnSpPr>
          <p:spPr>
            <a:xfrm>
              <a:off x="10745828"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77" name="Connettore 1 76"/>
            <p:cNvCxnSpPr/>
            <p:nvPr userDrawn="1"/>
          </p:nvCxnSpPr>
          <p:spPr>
            <a:xfrm>
              <a:off x="10894695"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78" name="Connettore 1 77"/>
            <p:cNvCxnSpPr/>
            <p:nvPr userDrawn="1"/>
          </p:nvCxnSpPr>
          <p:spPr>
            <a:xfrm>
              <a:off x="11043562"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79" name="Connettore 1 78"/>
            <p:cNvCxnSpPr/>
            <p:nvPr userDrawn="1"/>
          </p:nvCxnSpPr>
          <p:spPr>
            <a:xfrm>
              <a:off x="11192429"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80" name="Connettore 1 79"/>
            <p:cNvCxnSpPr/>
            <p:nvPr userDrawn="1"/>
          </p:nvCxnSpPr>
          <p:spPr>
            <a:xfrm>
              <a:off x="11341296"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81" name="Connettore 1 80"/>
            <p:cNvCxnSpPr/>
            <p:nvPr userDrawn="1"/>
          </p:nvCxnSpPr>
          <p:spPr>
            <a:xfrm>
              <a:off x="11490163"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82" name="Connettore 1 81"/>
            <p:cNvCxnSpPr/>
            <p:nvPr userDrawn="1"/>
          </p:nvCxnSpPr>
          <p:spPr>
            <a:xfrm>
              <a:off x="11639030"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83" name="Connettore 1 82"/>
            <p:cNvCxnSpPr/>
            <p:nvPr userDrawn="1"/>
          </p:nvCxnSpPr>
          <p:spPr>
            <a:xfrm>
              <a:off x="11787897"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84" name="Connettore 1 83"/>
            <p:cNvCxnSpPr/>
            <p:nvPr userDrawn="1"/>
          </p:nvCxnSpPr>
          <p:spPr>
            <a:xfrm>
              <a:off x="11936764"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85" name="Connettore 1 84"/>
            <p:cNvCxnSpPr/>
            <p:nvPr userDrawn="1"/>
          </p:nvCxnSpPr>
          <p:spPr>
            <a:xfrm>
              <a:off x="12085631"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86" name="Connettore 1 85"/>
            <p:cNvCxnSpPr/>
            <p:nvPr userDrawn="1"/>
          </p:nvCxnSpPr>
          <p:spPr>
            <a:xfrm>
              <a:off x="12234498"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87" name="Connettore 1 86"/>
            <p:cNvCxnSpPr/>
            <p:nvPr userDrawn="1"/>
          </p:nvCxnSpPr>
          <p:spPr>
            <a:xfrm>
              <a:off x="12383365"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88" name="Connettore 1 87"/>
            <p:cNvCxnSpPr/>
            <p:nvPr userDrawn="1"/>
          </p:nvCxnSpPr>
          <p:spPr>
            <a:xfrm>
              <a:off x="12532232"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89" name="Connettore 1 88"/>
            <p:cNvCxnSpPr/>
            <p:nvPr userDrawn="1"/>
          </p:nvCxnSpPr>
          <p:spPr>
            <a:xfrm>
              <a:off x="12681099"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90" name="Connettore 1 89"/>
            <p:cNvCxnSpPr/>
            <p:nvPr userDrawn="1"/>
          </p:nvCxnSpPr>
          <p:spPr>
            <a:xfrm>
              <a:off x="12829966"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91" name="Connettore 1 90"/>
            <p:cNvCxnSpPr/>
            <p:nvPr userDrawn="1"/>
          </p:nvCxnSpPr>
          <p:spPr>
            <a:xfrm>
              <a:off x="12978833"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92" name="Connettore 1 91"/>
            <p:cNvCxnSpPr/>
            <p:nvPr userDrawn="1"/>
          </p:nvCxnSpPr>
          <p:spPr>
            <a:xfrm>
              <a:off x="13127700"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93" name="Connettore 1 92"/>
            <p:cNvCxnSpPr/>
            <p:nvPr userDrawn="1"/>
          </p:nvCxnSpPr>
          <p:spPr>
            <a:xfrm>
              <a:off x="13276567"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94" name="Connettore 1 93"/>
            <p:cNvCxnSpPr/>
            <p:nvPr userDrawn="1"/>
          </p:nvCxnSpPr>
          <p:spPr>
            <a:xfrm>
              <a:off x="13425434"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95" name="Connettore 1 94"/>
            <p:cNvCxnSpPr/>
            <p:nvPr userDrawn="1"/>
          </p:nvCxnSpPr>
          <p:spPr>
            <a:xfrm>
              <a:off x="13574301"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96" name="Connettore 1 95"/>
            <p:cNvCxnSpPr/>
            <p:nvPr userDrawn="1"/>
          </p:nvCxnSpPr>
          <p:spPr>
            <a:xfrm>
              <a:off x="13723168"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97" name="Connettore 1 96"/>
            <p:cNvCxnSpPr/>
            <p:nvPr userDrawn="1"/>
          </p:nvCxnSpPr>
          <p:spPr>
            <a:xfrm>
              <a:off x="13872035"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98" name="Connettore 1 97"/>
            <p:cNvCxnSpPr/>
            <p:nvPr userDrawn="1"/>
          </p:nvCxnSpPr>
          <p:spPr>
            <a:xfrm>
              <a:off x="14020902"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99" name="Connettore 1 98"/>
            <p:cNvCxnSpPr/>
            <p:nvPr userDrawn="1"/>
          </p:nvCxnSpPr>
          <p:spPr>
            <a:xfrm>
              <a:off x="14169769"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00" name="Connettore 1 99"/>
            <p:cNvCxnSpPr/>
            <p:nvPr userDrawn="1"/>
          </p:nvCxnSpPr>
          <p:spPr>
            <a:xfrm>
              <a:off x="14318636"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01" name="Connettore 1 100"/>
            <p:cNvCxnSpPr/>
            <p:nvPr userDrawn="1"/>
          </p:nvCxnSpPr>
          <p:spPr>
            <a:xfrm>
              <a:off x="14467503"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02" name="Connettore 1 101"/>
            <p:cNvCxnSpPr/>
            <p:nvPr userDrawn="1"/>
          </p:nvCxnSpPr>
          <p:spPr>
            <a:xfrm>
              <a:off x="14616370"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03" name="Connettore 1 102"/>
            <p:cNvCxnSpPr/>
            <p:nvPr userDrawn="1"/>
          </p:nvCxnSpPr>
          <p:spPr>
            <a:xfrm>
              <a:off x="14765237"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04" name="Connettore 1 103"/>
            <p:cNvCxnSpPr/>
            <p:nvPr userDrawn="1"/>
          </p:nvCxnSpPr>
          <p:spPr>
            <a:xfrm>
              <a:off x="14914104"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05" name="Connettore 1 104"/>
            <p:cNvCxnSpPr/>
            <p:nvPr userDrawn="1"/>
          </p:nvCxnSpPr>
          <p:spPr>
            <a:xfrm>
              <a:off x="15062971"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06" name="Connettore 1 105"/>
            <p:cNvCxnSpPr/>
            <p:nvPr userDrawn="1"/>
          </p:nvCxnSpPr>
          <p:spPr>
            <a:xfrm>
              <a:off x="15211838"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07" name="Connettore 1 106"/>
            <p:cNvCxnSpPr/>
            <p:nvPr userDrawn="1"/>
          </p:nvCxnSpPr>
          <p:spPr>
            <a:xfrm>
              <a:off x="15360705"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08" name="Connettore 1 107"/>
            <p:cNvCxnSpPr/>
            <p:nvPr userDrawn="1"/>
          </p:nvCxnSpPr>
          <p:spPr>
            <a:xfrm>
              <a:off x="15509572"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09" name="Connettore 1 108"/>
            <p:cNvCxnSpPr/>
            <p:nvPr userDrawn="1"/>
          </p:nvCxnSpPr>
          <p:spPr>
            <a:xfrm>
              <a:off x="15658439"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10" name="Connettore 1 109"/>
            <p:cNvCxnSpPr/>
            <p:nvPr userDrawn="1"/>
          </p:nvCxnSpPr>
          <p:spPr>
            <a:xfrm>
              <a:off x="15807306"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11" name="Connettore 1 110"/>
            <p:cNvCxnSpPr/>
            <p:nvPr userDrawn="1"/>
          </p:nvCxnSpPr>
          <p:spPr>
            <a:xfrm>
              <a:off x="15956173"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12" name="Connettore 1 111"/>
            <p:cNvCxnSpPr/>
            <p:nvPr userDrawn="1"/>
          </p:nvCxnSpPr>
          <p:spPr>
            <a:xfrm>
              <a:off x="16105040"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13" name="Connettore 1 112"/>
            <p:cNvCxnSpPr/>
            <p:nvPr userDrawn="1"/>
          </p:nvCxnSpPr>
          <p:spPr>
            <a:xfrm>
              <a:off x="16253907"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14" name="Connettore 1 113"/>
            <p:cNvCxnSpPr/>
            <p:nvPr userDrawn="1"/>
          </p:nvCxnSpPr>
          <p:spPr>
            <a:xfrm>
              <a:off x="16402774"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15" name="Connettore 1 114"/>
            <p:cNvCxnSpPr/>
            <p:nvPr userDrawn="1"/>
          </p:nvCxnSpPr>
          <p:spPr>
            <a:xfrm>
              <a:off x="16551641"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16" name="Connettore 1 115"/>
            <p:cNvCxnSpPr/>
            <p:nvPr userDrawn="1"/>
          </p:nvCxnSpPr>
          <p:spPr>
            <a:xfrm>
              <a:off x="16700508"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17" name="Connettore 1 116"/>
            <p:cNvCxnSpPr/>
            <p:nvPr userDrawn="1"/>
          </p:nvCxnSpPr>
          <p:spPr>
            <a:xfrm>
              <a:off x="16849375"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18" name="Connettore 1 117"/>
            <p:cNvCxnSpPr/>
            <p:nvPr userDrawn="1"/>
          </p:nvCxnSpPr>
          <p:spPr>
            <a:xfrm>
              <a:off x="16998242"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19" name="Connettore 1 118"/>
            <p:cNvCxnSpPr/>
            <p:nvPr userDrawn="1"/>
          </p:nvCxnSpPr>
          <p:spPr>
            <a:xfrm>
              <a:off x="17147109"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20" name="Connettore 1 119"/>
            <p:cNvCxnSpPr/>
            <p:nvPr userDrawn="1"/>
          </p:nvCxnSpPr>
          <p:spPr>
            <a:xfrm>
              <a:off x="17295976"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21" name="Connettore 1 120"/>
            <p:cNvCxnSpPr/>
            <p:nvPr userDrawn="1"/>
          </p:nvCxnSpPr>
          <p:spPr>
            <a:xfrm>
              <a:off x="17444843"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22" name="Connettore 1 121"/>
            <p:cNvCxnSpPr/>
            <p:nvPr userDrawn="1"/>
          </p:nvCxnSpPr>
          <p:spPr>
            <a:xfrm>
              <a:off x="17593710"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23" name="Connettore 1 122"/>
            <p:cNvCxnSpPr/>
            <p:nvPr userDrawn="1"/>
          </p:nvCxnSpPr>
          <p:spPr>
            <a:xfrm>
              <a:off x="17742577"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24" name="Connettore 1 123"/>
            <p:cNvCxnSpPr/>
            <p:nvPr userDrawn="1"/>
          </p:nvCxnSpPr>
          <p:spPr>
            <a:xfrm>
              <a:off x="17891444"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25" name="Connettore 1 124"/>
            <p:cNvCxnSpPr/>
            <p:nvPr userDrawn="1"/>
          </p:nvCxnSpPr>
          <p:spPr>
            <a:xfrm>
              <a:off x="18040311"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26" name="Connettore 1 125"/>
            <p:cNvCxnSpPr/>
            <p:nvPr userDrawn="1"/>
          </p:nvCxnSpPr>
          <p:spPr>
            <a:xfrm>
              <a:off x="18189178"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27" name="Connettore 1 126"/>
            <p:cNvCxnSpPr/>
            <p:nvPr userDrawn="1"/>
          </p:nvCxnSpPr>
          <p:spPr>
            <a:xfrm>
              <a:off x="18338045"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28" name="Connettore 1 127"/>
            <p:cNvCxnSpPr/>
            <p:nvPr userDrawn="1"/>
          </p:nvCxnSpPr>
          <p:spPr>
            <a:xfrm>
              <a:off x="18486912"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29" name="Connettore 1 128"/>
            <p:cNvCxnSpPr/>
            <p:nvPr userDrawn="1"/>
          </p:nvCxnSpPr>
          <p:spPr>
            <a:xfrm>
              <a:off x="18635779"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30" name="Connettore 1 129"/>
            <p:cNvCxnSpPr/>
            <p:nvPr userDrawn="1"/>
          </p:nvCxnSpPr>
          <p:spPr>
            <a:xfrm>
              <a:off x="18784646"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31" name="Connettore 1 130"/>
            <p:cNvCxnSpPr/>
            <p:nvPr userDrawn="1"/>
          </p:nvCxnSpPr>
          <p:spPr>
            <a:xfrm>
              <a:off x="18933462"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grpSp>
      <p:sp>
        <p:nvSpPr>
          <p:cNvPr id="132" name="Titolo 1"/>
          <p:cNvSpPr txBox="1">
            <a:spLocks/>
          </p:cNvSpPr>
          <p:nvPr/>
        </p:nvSpPr>
        <p:spPr>
          <a:xfrm>
            <a:off x="641534" y="4149725"/>
            <a:ext cx="7772400" cy="968375"/>
          </a:xfrm>
          <a:prstGeom prst="rect">
            <a:avLst/>
          </a:prstGeom>
        </p:spPr>
        <p:txBody>
          <a:bodyPr lIns="91440" tIns="45720" rIns="91440" bIns="45720" anchor="t">
            <a:normAutofit/>
          </a:bodyPr>
          <a:lstStyle>
            <a:lvl1pPr marL="0" indent="0" algn="l" defTabSz="457200" rtl="0" eaLnBrk="1" latinLnBrk="0" hangingPunct="1">
              <a:spcBef>
                <a:spcPct val="0"/>
              </a:spcBef>
              <a:buNone/>
              <a:defRPr sz="3600" b="1" kern="1200">
                <a:solidFill>
                  <a:schemeClr val="bg1"/>
                </a:solidFill>
                <a:latin typeface="Arial"/>
                <a:ea typeface="+mj-ea"/>
                <a:cs typeface="Arial"/>
              </a:defRPr>
            </a:lvl1pPr>
          </a:lstStyle>
          <a:p>
            <a:endParaRPr lang="it-IT"/>
          </a:p>
        </p:txBody>
      </p:sp>
      <p:sp>
        <p:nvSpPr>
          <p:cNvPr id="133" name="Sottotitolo 2"/>
          <p:cNvSpPr txBox="1">
            <a:spLocks/>
          </p:cNvSpPr>
          <p:nvPr/>
        </p:nvSpPr>
        <p:spPr>
          <a:xfrm>
            <a:off x="641534" y="4358322"/>
            <a:ext cx="7772400" cy="866969"/>
          </a:xfrm>
          <a:prstGeom prst="rect">
            <a:avLst/>
          </a:prstGeom>
        </p:spPr>
        <p:txBody>
          <a:bodyPr lIns="91440" tIns="45720" rIns="91440" bIns="45720" anchor="t"/>
          <a:lstStyle>
            <a:lvl1pPr marL="0" indent="0" algn="l" defTabSz="457200" rtl="0" eaLnBrk="1" latinLnBrk="0" hangingPunct="1">
              <a:spcBef>
                <a:spcPct val="20000"/>
              </a:spcBef>
              <a:buFont typeface="Wingdings" charset="2"/>
              <a:buNone/>
              <a:defRPr sz="2200" kern="1200">
                <a:solidFill>
                  <a:schemeClr val="tx1">
                    <a:tint val="75000"/>
                  </a:schemeClr>
                </a:solidFill>
                <a:latin typeface="Arial"/>
                <a:ea typeface="+mn-ea"/>
                <a:cs typeface="Arial"/>
              </a:defRPr>
            </a:lvl1pPr>
            <a:lvl2pPr marL="457200" indent="0" algn="ctr" defTabSz="457200" rtl="0" eaLnBrk="1" latinLnBrk="0" hangingPunct="1">
              <a:spcBef>
                <a:spcPct val="20000"/>
              </a:spcBef>
              <a:buFont typeface="Arial"/>
              <a:buNone/>
              <a:defRPr sz="2200" kern="1200">
                <a:solidFill>
                  <a:schemeClr val="tx1">
                    <a:tint val="75000"/>
                  </a:schemeClr>
                </a:solidFill>
                <a:latin typeface="Arial"/>
                <a:ea typeface="+mn-ea"/>
                <a:cs typeface="Arial"/>
              </a:defRPr>
            </a:lvl2pPr>
            <a:lvl3pPr marL="914400" indent="0" algn="ctr" defTabSz="457200" rtl="0" eaLnBrk="1" latinLnBrk="0" hangingPunct="1">
              <a:spcBef>
                <a:spcPct val="20000"/>
              </a:spcBef>
              <a:buFont typeface="Arial"/>
              <a:buNone/>
              <a:defRPr sz="2200" kern="1200">
                <a:solidFill>
                  <a:schemeClr val="tx1">
                    <a:tint val="75000"/>
                  </a:schemeClr>
                </a:solidFill>
                <a:latin typeface="Arial"/>
                <a:ea typeface="+mn-ea"/>
                <a:cs typeface="Arial"/>
              </a:defRPr>
            </a:lvl3pPr>
            <a:lvl4pPr marL="1371600" indent="0" algn="ctr" defTabSz="457200" rtl="0" eaLnBrk="1" latinLnBrk="0" hangingPunct="1">
              <a:spcBef>
                <a:spcPct val="20000"/>
              </a:spcBef>
              <a:buFont typeface="Arial"/>
              <a:buNone/>
              <a:defRPr sz="2200" kern="1200">
                <a:solidFill>
                  <a:schemeClr val="tx1">
                    <a:tint val="75000"/>
                  </a:schemeClr>
                </a:solidFill>
                <a:latin typeface="Arial"/>
                <a:ea typeface="+mn-ea"/>
                <a:cs typeface="Arial"/>
              </a:defRPr>
            </a:lvl4pPr>
            <a:lvl5pPr marL="1828800" indent="0" algn="ctr" defTabSz="457200" rtl="0" eaLnBrk="1" latinLnBrk="0" hangingPunct="1">
              <a:spcBef>
                <a:spcPct val="20000"/>
              </a:spcBef>
              <a:buFont typeface="Arial"/>
              <a:buNone/>
              <a:defRPr sz="2200" kern="1200">
                <a:solidFill>
                  <a:schemeClr val="tx1">
                    <a:tint val="75000"/>
                  </a:schemeClr>
                </a:solidFill>
                <a:latin typeface="Arial"/>
                <a:ea typeface="+mn-ea"/>
                <a:cs typeface="Arial"/>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gn="ctr"/>
            <a:r>
              <a:rPr lang="it-IT" sz="2800" b="1">
                <a:solidFill>
                  <a:schemeClr val="bg1"/>
                </a:solidFill>
              </a:rPr>
              <a:t>Fire: a Multi-Band </a:t>
            </a:r>
            <a:r>
              <a:rPr lang="it-IT" sz="2800" b="1" err="1">
                <a:solidFill>
                  <a:schemeClr val="bg1"/>
                </a:solidFill>
              </a:rPr>
              <a:t>Distortion</a:t>
            </a:r>
            <a:r>
              <a:rPr lang="it-IT" sz="2800" b="1">
                <a:solidFill>
                  <a:schemeClr val="bg1"/>
                </a:solidFill>
              </a:rPr>
              <a:t> Plugin</a:t>
            </a:r>
          </a:p>
        </p:txBody>
      </p:sp>
      <p:sp>
        <p:nvSpPr>
          <p:cNvPr id="3" name="CasellaDiTesto 2">
            <a:extLst>
              <a:ext uri="{FF2B5EF4-FFF2-40B4-BE49-F238E27FC236}">
                <a16:creationId xmlns:a16="http://schemas.microsoft.com/office/drawing/2014/main" id="{1AC81041-0D5F-ADE2-849A-BED685C9D383}"/>
              </a:ext>
            </a:extLst>
          </p:cNvPr>
          <p:cNvSpPr txBox="1"/>
          <p:nvPr/>
        </p:nvSpPr>
        <p:spPr>
          <a:xfrm>
            <a:off x="643145" y="5345108"/>
            <a:ext cx="7681093" cy="120648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spcBef>
                <a:spcPct val="20000"/>
              </a:spcBef>
            </a:pPr>
            <a:r>
              <a:rPr lang="it-IT" sz="1600" b="1">
                <a:solidFill>
                  <a:schemeClr val="bg1"/>
                </a:solidFill>
                <a:latin typeface="Arial"/>
                <a:cs typeface="Arial"/>
              </a:rPr>
              <a:t>Computer Music: </a:t>
            </a:r>
            <a:r>
              <a:rPr lang="it-IT" sz="1600" b="1" err="1">
                <a:solidFill>
                  <a:schemeClr val="bg1"/>
                </a:solidFill>
                <a:latin typeface="Arial"/>
                <a:cs typeface="Arial"/>
              </a:rPr>
              <a:t>Languages</a:t>
            </a:r>
            <a:r>
              <a:rPr lang="it-IT" sz="1600" b="1">
                <a:solidFill>
                  <a:schemeClr val="bg1"/>
                </a:solidFill>
                <a:latin typeface="Arial"/>
                <a:cs typeface="Arial"/>
              </a:rPr>
              <a:t> and Systems  - </a:t>
            </a:r>
            <a:r>
              <a:rPr lang="it-IT" sz="1600" b="1" err="1">
                <a:solidFill>
                  <a:schemeClr val="bg1"/>
                </a:solidFill>
                <a:latin typeface="Arial"/>
                <a:cs typeface="Arial"/>
              </a:rPr>
              <a:t>Homework</a:t>
            </a:r>
            <a:r>
              <a:rPr lang="it-IT" sz="1600" b="1">
                <a:solidFill>
                  <a:schemeClr val="bg1"/>
                </a:solidFill>
                <a:latin typeface="Arial"/>
                <a:cs typeface="Arial"/>
              </a:rPr>
              <a:t> 2</a:t>
            </a:r>
            <a:endParaRPr lang="it-IT">
              <a:solidFill>
                <a:schemeClr val="bg1"/>
              </a:solidFill>
            </a:endParaRPr>
          </a:p>
          <a:p>
            <a:pPr algn="ctr">
              <a:spcBef>
                <a:spcPct val="20000"/>
              </a:spcBef>
            </a:pPr>
            <a:r>
              <a:rPr lang="it-IT" sz="1600" b="1">
                <a:solidFill>
                  <a:schemeClr val="bg1"/>
                </a:solidFill>
                <a:latin typeface="Arial"/>
                <a:cs typeface="Arial"/>
              </a:rPr>
              <a:t>Group 9 – The Sine of The Times</a:t>
            </a:r>
            <a:endParaRPr lang="it-IT">
              <a:solidFill>
                <a:schemeClr val="bg1"/>
              </a:solidFill>
            </a:endParaRPr>
          </a:p>
          <a:p>
            <a:pPr algn="ctr">
              <a:spcBef>
                <a:spcPct val="20000"/>
              </a:spcBef>
            </a:pPr>
            <a:r>
              <a:rPr lang="it-IT" sz="1600" b="1">
                <a:solidFill>
                  <a:schemeClr val="bg1"/>
                </a:solidFill>
                <a:latin typeface="Arial"/>
                <a:cs typeface="Arial"/>
              </a:rPr>
              <a:t>Francesco Colotti, Gioele Fortugno, Matteo </a:t>
            </a:r>
            <a:r>
              <a:rPr lang="it-IT" sz="1600" b="1" err="1">
                <a:solidFill>
                  <a:schemeClr val="bg1"/>
                </a:solidFill>
                <a:latin typeface="Arial"/>
                <a:cs typeface="Arial"/>
              </a:rPr>
              <a:t>Gionfriddo</a:t>
            </a:r>
            <a:r>
              <a:rPr lang="it-IT" sz="1600" b="1">
                <a:solidFill>
                  <a:schemeClr val="bg1"/>
                </a:solidFill>
                <a:latin typeface="Arial"/>
                <a:cs typeface="Arial"/>
              </a:rPr>
              <a:t>, Emanuele Greco</a:t>
            </a:r>
            <a:endParaRPr lang="it-IT" sz="1600">
              <a:solidFill>
                <a:schemeClr val="bg1"/>
              </a:solidFill>
              <a:latin typeface="Arial"/>
              <a:cs typeface="Arial"/>
            </a:endParaRPr>
          </a:p>
          <a:p>
            <a:pPr algn="l"/>
            <a:endParaRPr lang="it-IT">
              <a:cs typeface="Calibri"/>
            </a:endParaRPr>
          </a:p>
        </p:txBody>
      </p:sp>
    </p:spTree>
    <p:extLst>
      <p:ext uri="{BB962C8B-B14F-4D97-AF65-F5344CB8AC3E}">
        <p14:creationId xmlns:p14="http://schemas.microsoft.com/office/powerpoint/2010/main" val="12149405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sz="2400" err="1"/>
              <a:t>ClippingFunctions.h</a:t>
            </a:r>
            <a:endParaRPr lang="it-IT" sz="2400"/>
          </a:p>
        </p:txBody>
      </p:sp>
      <p:sp>
        <p:nvSpPr>
          <p:cNvPr id="3" name="Segnaposto contenuto 2"/>
          <p:cNvSpPr>
            <a:spLocks noGrp="1"/>
          </p:cNvSpPr>
          <p:nvPr>
            <p:ph idx="1"/>
          </p:nvPr>
        </p:nvSpPr>
        <p:spPr>
          <a:xfrm>
            <a:off x="469168" y="1600200"/>
            <a:ext cx="8311758" cy="1366257"/>
          </a:xfrm>
        </p:spPr>
        <p:txBody>
          <a:bodyPr vert="horz" lIns="91440" tIns="45720" rIns="91440" bIns="45720" rtlCol="0" anchor="t">
            <a:normAutofit/>
          </a:bodyPr>
          <a:lstStyle/>
          <a:p>
            <a:r>
              <a:rPr lang="it-IT" sz="2000"/>
              <a:t>Clipping </a:t>
            </a:r>
            <a:r>
              <a:rPr lang="it-IT" sz="2000" err="1"/>
              <a:t>function</a:t>
            </a:r>
            <a:r>
              <a:rPr lang="it-IT" sz="2000"/>
              <a:t>: the </a:t>
            </a:r>
            <a:r>
              <a:rPr lang="it-IT" sz="2000" err="1"/>
              <a:t>distortion</a:t>
            </a:r>
            <a:r>
              <a:rPr lang="it-IT" sz="2000"/>
              <a:t> </a:t>
            </a:r>
            <a:r>
              <a:rPr lang="it-IT" sz="2000" err="1"/>
              <a:t>functions</a:t>
            </a:r>
            <a:r>
              <a:rPr lang="it-IT" sz="2000"/>
              <a:t> in </a:t>
            </a:r>
            <a:r>
              <a:rPr lang="it-IT" sz="2000" err="1"/>
              <a:t>this</a:t>
            </a:r>
            <a:r>
              <a:rPr lang="it-IT" sz="2000"/>
              <a:t> code use </a:t>
            </a:r>
            <a:r>
              <a:rPr lang="it-IT" sz="2000" err="1"/>
              <a:t>various</a:t>
            </a:r>
            <a:r>
              <a:rPr lang="it-IT" sz="2000"/>
              <a:t> non-linear </a:t>
            </a:r>
            <a:r>
              <a:rPr lang="it-IT" sz="2000" err="1"/>
              <a:t>saturation</a:t>
            </a:r>
            <a:r>
              <a:rPr lang="it-IT" sz="2000"/>
              <a:t> </a:t>
            </a:r>
            <a:r>
              <a:rPr lang="it-IT" sz="2000" err="1"/>
              <a:t>algorithms</a:t>
            </a:r>
            <a:r>
              <a:rPr lang="it-IT" sz="2000"/>
              <a:t> to create </a:t>
            </a:r>
            <a:r>
              <a:rPr lang="it-IT" sz="2000" err="1"/>
              <a:t>distortion</a:t>
            </a:r>
            <a:r>
              <a:rPr lang="it-IT" sz="2000"/>
              <a:t> </a:t>
            </a:r>
            <a:r>
              <a:rPr lang="it-IT" sz="2000" err="1"/>
              <a:t>effects</a:t>
            </a:r>
            <a:r>
              <a:rPr lang="it-IT" sz="2000"/>
              <a:t>. </a:t>
            </a:r>
            <a:r>
              <a:rPr lang="it-IT" sz="2000" err="1"/>
              <a:t>Specifically</a:t>
            </a:r>
            <a:r>
              <a:rPr lang="it-IT" sz="2000"/>
              <a:t> </a:t>
            </a:r>
            <a:r>
              <a:rPr lang="it-IT" sz="2000" err="1"/>
              <a:t>we</a:t>
            </a:r>
            <a:r>
              <a:rPr lang="it-IT" sz="2000"/>
              <a:t> </a:t>
            </a:r>
            <a:r>
              <a:rPr lang="it-IT" sz="2000" err="1"/>
              <a:t>have</a:t>
            </a:r>
            <a:r>
              <a:rPr lang="it-IT" sz="2000"/>
              <a:t> 12 </a:t>
            </a:r>
            <a:r>
              <a:rPr lang="it-IT" sz="2000" err="1"/>
              <a:t>different</a:t>
            </a:r>
            <a:r>
              <a:rPr lang="it-IT" sz="2000"/>
              <a:t> </a:t>
            </a:r>
            <a:r>
              <a:rPr lang="it-IT" sz="2000" err="1"/>
              <a:t>functions</a:t>
            </a:r>
            <a:r>
              <a:rPr lang="it-IT" sz="2000"/>
              <a:t> </a:t>
            </a:r>
            <a:r>
              <a:rPr lang="it-IT" sz="2000" err="1"/>
              <a:t>grouped</a:t>
            </a:r>
            <a:r>
              <a:rPr lang="it-IT" sz="2000"/>
              <a:t> </a:t>
            </a:r>
            <a:r>
              <a:rPr lang="it-IT" sz="2000" err="1"/>
              <a:t>into</a:t>
            </a:r>
            <a:r>
              <a:rPr lang="it-IT" sz="2000"/>
              <a:t> 3 </a:t>
            </a:r>
            <a:r>
              <a:rPr lang="it-IT" sz="2000" err="1"/>
              <a:t>categories</a:t>
            </a:r>
            <a:r>
              <a:rPr lang="it-IT" sz="2000"/>
              <a:t> (</a:t>
            </a:r>
            <a:r>
              <a:rPr lang="it-IT" sz="2000" err="1"/>
              <a:t>SoftClipping</a:t>
            </a:r>
            <a:r>
              <a:rPr lang="it-IT" sz="2000"/>
              <a:t>, </a:t>
            </a:r>
            <a:r>
              <a:rPr lang="it-IT" sz="2000" err="1"/>
              <a:t>HardClipping</a:t>
            </a:r>
            <a:r>
              <a:rPr lang="it-IT" sz="2000"/>
              <a:t>, </a:t>
            </a:r>
            <a:r>
              <a:rPr lang="it-IT" sz="2000" err="1"/>
              <a:t>Foldback</a:t>
            </a:r>
            <a:r>
              <a:rPr lang="it-IT" sz="2000"/>
              <a:t>), </a:t>
            </a:r>
            <a:r>
              <a:rPr lang="it-IT" sz="2000" err="1"/>
              <a:t>below</a:t>
            </a:r>
            <a:r>
              <a:rPr lang="it-IT" sz="2000"/>
              <a:t> </a:t>
            </a:r>
            <a:r>
              <a:rPr lang="it-IT" sz="2000" err="1"/>
              <a:t>we</a:t>
            </a:r>
            <a:r>
              <a:rPr lang="it-IT" sz="2000"/>
              <a:t> </a:t>
            </a:r>
            <a:r>
              <a:rPr lang="it-IT" sz="2000" err="1"/>
              <a:t>represent</a:t>
            </a:r>
            <a:r>
              <a:rPr lang="it-IT" sz="2000"/>
              <a:t> some of </a:t>
            </a:r>
            <a:r>
              <a:rPr lang="it-IT" sz="2000" err="1"/>
              <a:t>them</a:t>
            </a:r>
            <a:r>
              <a:rPr lang="it-IT" sz="2000"/>
              <a:t>:</a:t>
            </a:r>
          </a:p>
        </p:txBody>
      </p:sp>
      <p:sp>
        <p:nvSpPr>
          <p:cNvPr id="8" name="CasellaDiTesto 7">
            <a:extLst>
              <a:ext uri="{FF2B5EF4-FFF2-40B4-BE49-F238E27FC236}">
                <a16:creationId xmlns:a16="http://schemas.microsoft.com/office/drawing/2014/main" id="{58C9A146-6D54-A12C-1765-7CD402AA1707}"/>
              </a:ext>
            </a:extLst>
          </p:cNvPr>
          <p:cNvSpPr txBox="1"/>
          <p:nvPr/>
        </p:nvSpPr>
        <p:spPr>
          <a:xfrm>
            <a:off x="1495275" y="3042978"/>
            <a:ext cx="192694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it-IT" err="1">
                <a:cs typeface="Calibri"/>
              </a:rPr>
              <a:t>CubicSoftClipping</a:t>
            </a:r>
          </a:p>
        </p:txBody>
      </p:sp>
      <p:sp>
        <p:nvSpPr>
          <p:cNvPr id="9" name="CasellaDiTesto 8">
            <a:extLst>
              <a:ext uri="{FF2B5EF4-FFF2-40B4-BE49-F238E27FC236}">
                <a16:creationId xmlns:a16="http://schemas.microsoft.com/office/drawing/2014/main" id="{43C263D2-56B0-5BE1-EE1F-726985B6585B}"/>
              </a:ext>
            </a:extLst>
          </p:cNvPr>
          <p:cNvSpPr txBox="1"/>
          <p:nvPr/>
        </p:nvSpPr>
        <p:spPr>
          <a:xfrm>
            <a:off x="5870099" y="3047461"/>
            <a:ext cx="192694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it-IT" err="1">
                <a:cs typeface="Calibri"/>
              </a:rPr>
              <a:t>SausageFattener</a:t>
            </a:r>
          </a:p>
        </p:txBody>
      </p:sp>
      <p:sp>
        <p:nvSpPr>
          <p:cNvPr id="10" name="CasellaDiTesto 9">
            <a:extLst>
              <a:ext uri="{FF2B5EF4-FFF2-40B4-BE49-F238E27FC236}">
                <a16:creationId xmlns:a16="http://schemas.microsoft.com/office/drawing/2014/main" id="{48EC3EC0-F9ED-7974-0FD7-E1FE8474D5E4}"/>
              </a:ext>
            </a:extLst>
          </p:cNvPr>
          <p:cNvSpPr txBox="1"/>
          <p:nvPr/>
        </p:nvSpPr>
        <p:spPr>
          <a:xfrm>
            <a:off x="1728357" y="4679483"/>
            <a:ext cx="132630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it-IT" err="1">
                <a:cs typeface="Calibri"/>
              </a:rPr>
              <a:t>LinFoldBack</a:t>
            </a:r>
          </a:p>
        </p:txBody>
      </p:sp>
      <p:sp>
        <p:nvSpPr>
          <p:cNvPr id="11" name="CasellaDiTesto 10">
            <a:extLst>
              <a:ext uri="{FF2B5EF4-FFF2-40B4-BE49-F238E27FC236}">
                <a16:creationId xmlns:a16="http://schemas.microsoft.com/office/drawing/2014/main" id="{A753F26D-9516-0590-2E82-D74E6F33F6C8}"/>
              </a:ext>
            </a:extLst>
          </p:cNvPr>
          <p:cNvSpPr txBox="1"/>
          <p:nvPr/>
        </p:nvSpPr>
        <p:spPr>
          <a:xfrm>
            <a:off x="6264546" y="4831929"/>
            <a:ext cx="192694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it-IT" err="1">
                <a:cs typeface="Calibri"/>
              </a:rPr>
              <a:t>LogicClip</a:t>
            </a:r>
            <a:endParaRPr lang="it-IT">
              <a:cs typeface="Calibri"/>
            </a:endParaRPr>
          </a:p>
        </p:txBody>
      </p:sp>
      <p:sp>
        <p:nvSpPr>
          <p:cNvPr id="16" name="CasellaDiTesto 15">
            <a:extLst>
              <a:ext uri="{FF2B5EF4-FFF2-40B4-BE49-F238E27FC236}">
                <a16:creationId xmlns:a16="http://schemas.microsoft.com/office/drawing/2014/main" id="{329B2909-BD77-4831-AB48-9F0CBC64F15B}"/>
              </a:ext>
            </a:extLst>
          </p:cNvPr>
          <p:cNvSpPr txBox="1"/>
          <p:nvPr/>
        </p:nvSpPr>
        <p:spPr>
          <a:xfrm>
            <a:off x="2375" y="6398126"/>
            <a:ext cx="3715779" cy="461665"/>
          </a:xfrm>
          <a:prstGeom prst="rect">
            <a:avLst/>
          </a:prstGeom>
          <a:solidFill>
            <a:srgbClr val="728FA5"/>
          </a:solid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r>
              <a:rPr lang="it-IT" sz="1200" b="1">
                <a:solidFill>
                  <a:schemeClr val="bg1"/>
                </a:solidFill>
                <a:latin typeface="Arial"/>
                <a:cs typeface="Arial"/>
              </a:rPr>
              <a:t>CMLS HW2 – Group 9 </a:t>
            </a:r>
            <a:r>
              <a:rPr lang="it-IT" sz="1200" b="1" err="1">
                <a:solidFill>
                  <a:schemeClr val="bg1"/>
                </a:solidFill>
                <a:latin typeface="Arial"/>
                <a:cs typeface="Arial"/>
              </a:rPr>
              <a:t>presentation</a:t>
            </a:r>
            <a:r>
              <a:rPr lang="it-IT" sz="1200" b="1">
                <a:solidFill>
                  <a:schemeClr val="bg1"/>
                </a:solidFill>
                <a:latin typeface="Arial"/>
                <a:cs typeface="Arial"/>
              </a:rPr>
              <a:t> – 31/05/2023</a:t>
            </a:r>
            <a:endParaRPr lang="it-IT" sz="1200">
              <a:solidFill>
                <a:schemeClr val="bg1"/>
              </a:solidFill>
              <a:latin typeface="Arial"/>
              <a:cs typeface="Arial"/>
            </a:endParaRPr>
          </a:p>
          <a:p>
            <a:endParaRPr lang="it-IT" sz="1200" b="1">
              <a:solidFill>
                <a:schemeClr val="bg1"/>
              </a:solidFill>
              <a:latin typeface="Arial"/>
              <a:cs typeface="Arial"/>
            </a:endParaRPr>
          </a:p>
        </p:txBody>
      </p:sp>
      <p:sp>
        <p:nvSpPr>
          <p:cNvPr id="12" name="Segnaposto numero diapositiva 6">
            <a:extLst>
              <a:ext uri="{FF2B5EF4-FFF2-40B4-BE49-F238E27FC236}">
                <a16:creationId xmlns:a16="http://schemas.microsoft.com/office/drawing/2014/main" id="{FEA3E06C-9AB7-7B21-3AFC-5AFFD6280A2F}"/>
              </a:ext>
            </a:extLst>
          </p:cNvPr>
          <p:cNvSpPr>
            <a:spLocks noGrp="1"/>
          </p:cNvSpPr>
          <p:nvPr/>
        </p:nvSpPr>
        <p:spPr>
          <a:xfrm>
            <a:off x="3533851" y="6319441"/>
            <a:ext cx="2133600" cy="365125"/>
          </a:xfrm>
          <a:prstGeom prst="rect">
            <a:avLst/>
          </a:prstGeom>
        </p:spPr>
        <p:txBody>
          <a:bodyPr lIns="91440" tIns="45720" rIns="91440" bIns="45720" anchor="t"/>
          <a:lstStyle>
            <a:defPPr>
              <a:defRPr lang="it-IT"/>
            </a:defPPr>
            <a:lvl1pPr marL="0" algn="ctr" defTabSz="457200" rtl="0" eaLnBrk="1" latinLnBrk="0" hangingPunct="1">
              <a:defRPr sz="18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it-IT" b="1">
                <a:latin typeface="Arial"/>
                <a:cs typeface="Calibri"/>
              </a:rPr>
              <a:t>10</a:t>
            </a:r>
          </a:p>
        </p:txBody>
      </p:sp>
      <p:pic>
        <p:nvPicPr>
          <p:cNvPr id="18" name="Immagine 18" descr="Immagine che contiene diagramma, schematico&#10;&#10;Descrizione generata automaticamente">
            <a:extLst>
              <a:ext uri="{FF2B5EF4-FFF2-40B4-BE49-F238E27FC236}">
                <a16:creationId xmlns:a16="http://schemas.microsoft.com/office/drawing/2014/main" id="{7A41A7DF-000A-8C64-2DEE-2EF30ABFD825}"/>
              </a:ext>
            </a:extLst>
          </p:cNvPr>
          <p:cNvPicPr>
            <a:picLocks noChangeAspect="1"/>
          </p:cNvPicPr>
          <p:nvPr/>
        </p:nvPicPr>
        <p:blipFill>
          <a:blip r:embed="rId2"/>
          <a:stretch>
            <a:fillRect/>
          </a:stretch>
        </p:blipFill>
        <p:spPr>
          <a:xfrm>
            <a:off x="842684" y="3509978"/>
            <a:ext cx="2743200" cy="1169082"/>
          </a:xfrm>
          <a:prstGeom prst="rect">
            <a:avLst/>
          </a:prstGeom>
        </p:spPr>
      </p:pic>
      <p:pic>
        <p:nvPicPr>
          <p:cNvPr id="19" name="Immagine 19" descr="Immagine che contiene testo&#10;&#10;Descrizione generata automaticamente">
            <a:extLst>
              <a:ext uri="{FF2B5EF4-FFF2-40B4-BE49-F238E27FC236}">
                <a16:creationId xmlns:a16="http://schemas.microsoft.com/office/drawing/2014/main" id="{567D4E29-EA5C-6E99-AE61-B0D1C01F2BAC}"/>
              </a:ext>
            </a:extLst>
          </p:cNvPr>
          <p:cNvPicPr>
            <a:picLocks noChangeAspect="1"/>
          </p:cNvPicPr>
          <p:nvPr/>
        </p:nvPicPr>
        <p:blipFill>
          <a:blip r:embed="rId3"/>
          <a:stretch>
            <a:fillRect/>
          </a:stretch>
        </p:blipFill>
        <p:spPr>
          <a:xfrm>
            <a:off x="656701" y="5121088"/>
            <a:ext cx="3917430" cy="816453"/>
          </a:xfrm>
          <a:prstGeom prst="rect">
            <a:avLst/>
          </a:prstGeom>
        </p:spPr>
      </p:pic>
      <p:pic>
        <p:nvPicPr>
          <p:cNvPr id="20" name="Immagine 20" descr="Immagine che contiene grafico&#10;&#10;Descrizione generata automaticamente">
            <a:extLst>
              <a:ext uri="{FF2B5EF4-FFF2-40B4-BE49-F238E27FC236}">
                <a16:creationId xmlns:a16="http://schemas.microsoft.com/office/drawing/2014/main" id="{DACAE5E1-352C-AA64-B89A-A155ED226DBA}"/>
              </a:ext>
            </a:extLst>
          </p:cNvPr>
          <p:cNvPicPr>
            <a:picLocks noChangeAspect="1"/>
          </p:cNvPicPr>
          <p:nvPr/>
        </p:nvPicPr>
        <p:blipFill>
          <a:blip r:embed="rId4"/>
          <a:stretch>
            <a:fillRect/>
          </a:stretch>
        </p:blipFill>
        <p:spPr>
          <a:xfrm>
            <a:off x="5743717" y="5196645"/>
            <a:ext cx="1971675" cy="647700"/>
          </a:xfrm>
          <a:prstGeom prst="rect">
            <a:avLst/>
          </a:prstGeom>
        </p:spPr>
      </p:pic>
      <p:pic>
        <p:nvPicPr>
          <p:cNvPr id="21" name="Immagine 21">
            <a:extLst>
              <a:ext uri="{FF2B5EF4-FFF2-40B4-BE49-F238E27FC236}">
                <a16:creationId xmlns:a16="http://schemas.microsoft.com/office/drawing/2014/main" id="{140E3C64-CCE6-0247-DFA0-332FFFD71A1A}"/>
              </a:ext>
            </a:extLst>
          </p:cNvPr>
          <p:cNvPicPr>
            <a:picLocks noChangeAspect="1"/>
          </p:cNvPicPr>
          <p:nvPr/>
        </p:nvPicPr>
        <p:blipFill>
          <a:blip r:embed="rId5"/>
          <a:stretch>
            <a:fillRect/>
          </a:stretch>
        </p:blipFill>
        <p:spPr>
          <a:xfrm>
            <a:off x="5181600" y="3426223"/>
            <a:ext cx="2743200" cy="1269580"/>
          </a:xfrm>
          <a:prstGeom prst="rect">
            <a:avLst/>
          </a:prstGeom>
        </p:spPr>
      </p:pic>
      <p:sp>
        <p:nvSpPr>
          <p:cNvPr id="13" name="CasellaDiTesto 12">
            <a:extLst>
              <a:ext uri="{FF2B5EF4-FFF2-40B4-BE49-F238E27FC236}">
                <a16:creationId xmlns:a16="http://schemas.microsoft.com/office/drawing/2014/main" id="{5B49A40C-0549-000D-2319-844279EC5B0D}"/>
              </a:ext>
            </a:extLst>
          </p:cNvPr>
          <p:cNvSpPr txBox="1"/>
          <p:nvPr/>
        </p:nvSpPr>
        <p:spPr>
          <a:xfrm>
            <a:off x="5870099" y="4458398"/>
            <a:ext cx="1029077" cy="246221"/>
          </a:xfrm>
          <a:prstGeom prst="rect">
            <a:avLst/>
          </a:prstGeom>
          <a:noFill/>
        </p:spPr>
        <p:txBody>
          <a:bodyPr wrap="square" rtlCol="0">
            <a:spAutoFit/>
          </a:bodyPr>
          <a:lstStyle/>
          <a:p>
            <a:r>
              <a:rPr lang="it-IT" sz="1000">
                <a:solidFill>
                  <a:schemeClr val="tx1">
                    <a:lumMod val="65000"/>
                    <a:lumOff val="35000"/>
                  </a:schemeClr>
                </a:solidFill>
              </a:rPr>
              <a:t>with</a:t>
            </a:r>
            <a:endParaRPr lang="it-IT">
              <a:solidFill>
                <a:schemeClr val="tx1">
                  <a:lumMod val="65000"/>
                  <a:lumOff val="35000"/>
                </a:schemeClr>
              </a:solidFill>
            </a:endParaRPr>
          </a:p>
        </p:txBody>
      </p:sp>
    </p:spTree>
    <p:extLst>
      <p:ext uri="{BB962C8B-B14F-4D97-AF65-F5344CB8AC3E}">
        <p14:creationId xmlns:p14="http://schemas.microsoft.com/office/powerpoint/2010/main" val="33836496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sz="2400"/>
              <a:t>Video demo</a:t>
            </a:r>
          </a:p>
        </p:txBody>
      </p:sp>
      <p:sp>
        <p:nvSpPr>
          <p:cNvPr id="16" name="CasellaDiTesto 15">
            <a:extLst>
              <a:ext uri="{FF2B5EF4-FFF2-40B4-BE49-F238E27FC236}">
                <a16:creationId xmlns:a16="http://schemas.microsoft.com/office/drawing/2014/main" id="{329B2909-BD77-4831-AB48-9F0CBC64F15B}"/>
              </a:ext>
            </a:extLst>
          </p:cNvPr>
          <p:cNvSpPr txBox="1"/>
          <p:nvPr/>
        </p:nvSpPr>
        <p:spPr>
          <a:xfrm>
            <a:off x="2375" y="6398126"/>
            <a:ext cx="3715779" cy="461665"/>
          </a:xfrm>
          <a:prstGeom prst="rect">
            <a:avLst/>
          </a:prstGeom>
          <a:solidFill>
            <a:srgbClr val="728FA5"/>
          </a:solid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r>
              <a:rPr lang="it-IT" sz="1200" b="1">
                <a:solidFill>
                  <a:schemeClr val="bg1"/>
                </a:solidFill>
                <a:latin typeface="Arial"/>
                <a:cs typeface="Arial"/>
              </a:rPr>
              <a:t>CMLS HW2 – Group 9 </a:t>
            </a:r>
            <a:r>
              <a:rPr lang="it-IT" sz="1200" b="1" err="1">
                <a:solidFill>
                  <a:schemeClr val="bg1"/>
                </a:solidFill>
                <a:latin typeface="Arial"/>
                <a:cs typeface="Arial"/>
              </a:rPr>
              <a:t>presentation</a:t>
            </a:r>
            <a:r>
              <a:rPr lang="it-IT" sz="1200" b="1">
                <a:solidFill>
                  <a:schemeClr val="bg1"/>
                </a:solidFill>
                <a:latin typeface="Arial"/>
                <a:cs typeface="Arial"/>
              </a:rPr>
              <a:t> – 31/05/2023</a:t>
            </a:r>
            <a:endParaRPr lang="it-IT" sz="1200">
              <a:solidFill>
                <a:schemeClr val="bg1"/>
              </a:solidFill>
              <a:latin typeface="Arial"/>
              <a:cs typeface="Arial"/>
            </a:endParaRPr>
          </a:p>
          <a:p>
            <a:endParaRPr lang="it-IT" sz="1200" b="1">
              <a:solidFill>
                <a:schemeClr val="bg1"/>
              </a:solidFill>
              <a:latin typeface="Arial"/>
              <a:cs typeface="Arial"/>
            </a:endParaRPr>
          </a:p>
        </p:txBody>
      </p:sp>
      <p:pic>
        <p:nvPicPr>
          <p:cNvPr id="3" name="Elementi multimediali online 2" title="CMLS_HW2_demo_ME">
            <a:hlinkClick r:id="" action="ppaction://media"/>
            <a:extLst>
              <a:ext uri="{FF2B5EF4-FFF2-40B4-BE49-F238E27FC236}">
                <a16:creationId xmlns:a16="http://schemas.microsoft.com/office/drawing/2014/main" id="{B021D5B3-2AC1-3A66-074F-436328524508}"/>
              </a:ext>
            </a:extLst>
          </p:cNvPr>
          <p:cNvPicPr>
            <a:picLocks noRot="1" noChangeAspect="1"/>
          </p:cNvPicPr>
          <p:nvPr>
            <a:videoFile r:link="rId1"/>
          </p:nvPr>
        </p:nvPicPr>
        <p:blipFill>
          <a:blip r:embed="rId3"/>
          <a:stretch>
            <a:fillRect/>
          </a:stretch>
        </p:blipFill>
        <p:spPr>
          <a:xfrm>
            <a:off x="0" y="1045968"/>
            <a:ext cx="9151568" cy="5170636"/>
          </a:xfrm>
          <a:prstGeom prst="rect">
            <a:avLst/>
          </a:prstGeom>
        </p:spPr>
      </p:pic>
      <p:sp>
        <p:nvSpPr>
          <p:cNvPr id="4" name="Segnaposto numero diapositiva 6">
            <a:extLst>
              <a:ext uri="{FF2B5EF4-FFF2-40B4-BE49-F238E27FC236}">
                <a16:creationId xmlns:a16="http://schemas.microsoft.com/office/drawing/2014/main" id="{FEA3E06C-9AB7-7B21-3AFC-5AFFD6280A2F}"/>
              </a:ext>
            </a:extLst>
          </p:cNvPr>
          <p:cNvSpPr>
            <a:spLocks noGrp="1"/>
          </p:cNvSpPr>
          <p:nvPr/>
        </p:nvSpPr>
        <p:spPr>
          <a:xfrm>
            <a:off x="3533851" y="6319441"/>
            <a:ext cx="2133600" cy="365125"/>
          </a:xfrm>
          <a:prstGeom prst="rect">
            <a:avLst/>
          </a:prstGeom>
        </p:spPr>
        <p:txBody>
          <a:bodyPr lIns="91440" tIns="45720" rIns="91440" bIns="45720" anchor="t"/>
          <a:lstStyle>
            <a:defPPr>
              <a:defRPr lang="it-IT"/>
            </a:defPPr>
            <a:lvl1pPr marL="0" algn="ctr" defTabSz="457200" rtl="0" eaLnBrk="1" latinLnBrk="0" hangingPunct="1">
              <a:defRPr sz="18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it-IT" b="1">
                <a:latin typeface="Arial"/>
                <a:cs typeface="Calibri"/>
              </a:rPr>
              <a:t>11</a:t>
            </a:r>
          </a:p>
        </p:txBody>
      </p:sp>
    </p:spTree>
    <p:extLst>
      <p:ext uri="{BB962C8B-B14F-4D97-AF65-F5344CB8AC3E}">
        <p14:creationId xmlns:p14="http://schemas.microsoft.com/office/powerpoint/2010/main" val="2030968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3"/>
                </p:tgtEl>
              </p:cMediaNode>
            </p:video>
            <p:seq concurrent="1" nextAc="seek">
              <p:cTn id="8" restart="whenNotActive" fill="hold" evtFilter="cancelBubble" nodeType="interactiveSeq">
                <p:stCondLst>
                  <p:cond evt="onClick" delay="0">
                    <p:tgtEl>
                      <p:spTgt spid="3"/>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3"/>
                                        </p:tgtEl>
                                      </p:cBhvr>
                                    </p:cmd>
                                  </p:childTnLst>
                                </p:cTn>
                              </p:par>
                            </p:childTnLst>
                          </p:cTn>
                        </p:par>
                      </p:childTnLst>
                    </p:cTn>
                  </p:par>
                </p:childTnLst>
              </p:cTn>
              <p:nextCondLst>
                <p:cond evt="onClick" delay="0">
                  <p:tgtEl>
                    <p:spTgt spid="3"/>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CasellaDiTesto 15">
            <a:extLst>
              <a:ext uri="{FF2B5EF4-FFF2-40B4-BE49-F238E27FC236}">
                <a16:creationId xmlns:a16="http://schemas.microsoft.com/office/drawing/2014/main" id="{329B2909-BD77-4831-AB48-9F0CBC64F15B}"/>
              </a:ext>
            </a:extLst>
          </p:cNvPr>
          <p:cNvSpPr txBox="1"/>
          <p:nvPr/>
        </p:nvSpPr>
        <p:spPr>
          <a:xfrm>
            <a:off x="2375" y="6398126"/>
            <a:ext cx="3715779" cy="461665"/>
          </a:xfrm>
          <a:prstGeom prst="rect">
            <a:avLst/>
          </a:prstGeom>
          <a:solidFill>
            <a:srgbClr val="728FA5"/>
          </a:solid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r>
              <a:rPr lang="it-IT" sz="1200" b="1">
                <a:solidFill>
                  <a:schemeClr val="bg1"/>
                </a:solidFill>
                <a:latin typeface="Arial"/>
                <a:cs typeface="Arial"/>
              </a:rPr>
              <a:t>CMLS HW2 – Group 9 </a:t>
            </a:r>
            <a:r>
              <a:rPr lang="it-IT" sz="1200" b="1" err="1">
                <a:solidFill>
                  <a:schemeClr val="bg1"/>
                </a:solidFill>
                <a:latin typeface="Arial"/>
                <a:cs typeface="Arial"/>
              </a:rPr>
              <a:t>presentation</a:t>
            </a:r>
            <a:r>
              <a:rPr lang="it-IT" sz="1200" b="1">
                <a:solidFill>
                  <a:schemeClr val="bg1"/>
                </a:solidFill>
                <a:latin typeface="Arial"/>
                <a:cs typeface="Arial"/>
              </a:rPr>
              <a:t> – 31/05/2023</a:t>
            </a:r>
            <a:endParaRPr lang="it-IT" sz="1200">
              <a:solidFill>
                <a:schemeClr val="bg1"/>
              </a:solidFill>
              <a:latin typeface="Arial"/>
              <a:cs typeface="Arial"/>
            </a:endParaRPr>
          </a:p>
          <a:p>
            <a:endParaRPr lang="it-IT" sz="1200" b="1">
              <a:solidFill>
                <a:schemeClr val="bg1"/>
              </a:solidFill>
              <a:latin typeface="Arial"/>
              <a:cs typeface="Arial"/>
            </a:endParaRPr>
          </a:p>
        </p:txBody>
      </p:sp>
      <p:sp>
        <p:nvSpPr>
          <p:cNvPr id="3" name="CasellaDiTesto 2">
            <a:extLst>
              <a:ext uri="{FF2B5EF4-FFF2-40B4-BE49-F238E27FC236}">
                <a16:creationId xmlns:a16="http://schemas.microsoft.com/office/drawing/2014/main" id="{FFF5F2F7-9946-8826-101D-824B50B39B62}"/>
              </a:ext>
            </a:extLst>
          </p:cNvPr>
          <p:cNvSpPr txBox="1"/>
          <p:nvPr/>
        </p:nvSpPr>
        <p:spPr>
          <a:xfrm>
            <a:off x="184887" y="3044279"/>
            <a:ext cx="8677634" cy="830997"/>
          </a:xfrm>
          <a:prstGeom prst="rect">
            <a:avLst/>
          </a:prstGeom>
          <a:noFill/>
        </p:spPr>
        <p:txBody>
          <a:bodyPr wrap="square" lIns="91440" tIns="45720" rIns="91440" bIns="45720" rtlCol="0" anchor="t">
            <a:spAutoFit/>
          </a:bodyPr>
          <a:lstStyle/>
          <a:p>
            <a:pPr algn="ctr"/>
            <a:r>
              <a:rPr lang="it-IT" sz="4800" b="1">
                <a:latin typeface="Arial"/>
                <a:cs typeface="Arial"/>
              </a:rPr>
              <a:t>Thank </a:t>
            </a:r>
            <a:r>
              <a:rPr lang="it-IT" sz="4800" b="1" err="1">
                <a:latin typeface="Arial"/>
                <a:cs typeface="Arial"/>
              </a:rPr>
              <a:t>you</a:t>
            </a:r>
            <a:r>
              <a:rPr lang="it-IT" sz="4800" b="1">
                <a:latin typeface="Arial"/>
                <a:cs typeface="Arial"/>
              </a:rPr>
              <a:t> for </a:t>
            </a:r>
            <a:r>
              <a:rPr lang="it-IT" sz="4800" b="1" err="1">
                <a:latin typeface="Arial"/>
                <a:cs typeface="Arial"/>
              </a:rPr>
              <a:t>your</a:t>
            </a:r>
            <a:r>
              <a:rPr lang="it-IT" sz="4800" b="1">
                <a:latin typeface="Arial"/>
                <a:cs typeface="Arial"/>
              </a:rPr>
              <a:t> </a:t>
            </a:r>
            <a:r>
              <a:rPr lang="it-IT" sz="4800" b="1" err="1">
                <a:latin typeface="Arial"/>
                <a:cs typeface="Arial"/>
              </a:rPr>
              <a:t>attention</a:t>
            </a:r>
            <a:r>
              <a:rPr lang="it-IT" sz="4800" b="1">
                <a:latin typeface="Arial"/>
                <a:cs typeface="Arial"/>
              </a:rPr>
              <a:t>!</a:t>
            </a:r>
          </a:p>
        </p:txBody>
      </p:sp>
    </p:spTree>
    <p:extLst>
      <p:ext uri="{BB962C8B-B14F-4D97-AF65-F5344CB8AC3E}">
        <p14:creationId xmlns:p14="http://schemas.microsoft.com/office/powerpoint/2010/main" val="31897984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sz="2800"/>
              <a:t>GUI: key points – BAND tab</a:t>
            </a:r>
          </a:p>
        </p:txBody>
      </p:sp>
      <p:sp>
        <p:nvSpPr>
          <p:cNvPr id="7" name="Segnaposto numero diapositiva 6">
            <a:extLst>
              <a:ext uri="{FF2B5EF4-FFF2-40B4-BE49-F238E27FC236}">
                <a16:creationId xmlns:a16="http://schemas.microsoft.com/office/drawing/2014/main" id="{D42ECB02-B08C-3996-2280-C508B606141E}"/>
              </a:ext>
            </a:extLst>
          </p:cNvPr>
          <p:cNvSpPr>
            <a:spLocks noGrp="1"/>
          </p:cNvSpPr>
          <p:nvPr>
            <p:ph type="sldNum" sz="quarter" idx="12"/>
          </p:nvPr>
        </p:nvSpPr>
        <p:spPr>
          <a:xfrm>
            <a:off x="3511657" y="6263956"/>
            <a:ext cx="2133600" cy="365125"/>
          </a:xfrm>
        </p:spPr>
        <p:txBody>
          <a:bodyPr lIns="91440" tIns="45720" rIns="91440" bIns="45720" anchor="t"/>
          <a:lstStyle/>
          <a:p>
            <a:fld id="{7834947A-1B05-2B43-AD85-E646CE852B9E}" type="slidenum">
              <a:rPr lang="it-IT" b="1" dirty="0" smtClean="0">
                <a:latin typeface="Arial"/>
                <a:cs typeface="Arial"/>
              </a:rPr>
              <a:t>2</a:t>
            </a:fld>
            <a:endParaRPr lang="it-IT" b="1">
              <a:latin typeface="Arial"/>
              <a:cs typeface="Arial"/>
            </a:endParaRPr>
          </a:p>
        </p:txBody>
      </p:sp>
      <p:sp>
        <p:nvSpPr>
          <p:cNvPr id="9" name="CasellaDiTesto 8">
            <a:extLst>
              <a:ext uri="{FF2B5EF4-FFF2-40B4-BE49-F238E27FC236}">
                <a16:creationId xmlns:a16="http://schemas.microsoft.com/office/drawing/2014/main" id="{EF08797A-8797-C06C-EFDB-0CBF605CA583}"/>
              </a:ext>
            </a:extLst>
          </p:cNvPr>
          <p:cNvSpPr txBox="1"/>
          <p:nvPr/>
        </p:nvSpPr>
        <p:spPr>
          <a:xfrm>
            <a:off x="0" y="6396335"/>
            <a:ext cx="3715779" cy="461665"/>
          </a:xfrm>
          <a:prstGeom prst="rect">
            <a:avLst/>
          </a:prstGeom>
          <a:solidFill>
            <a:srgbClr val="728FA5"/>
          </a:solid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r>
              <a:rPr lang="it-IT" sz="1200" b="1">
                <a:solidFill>
                  <a:schemeClr val="bg1"/>
                </a:solidFill>
                <a:latin typeface="Arial"/>
                <a:cs typeface="Arial"/>
              </a:rPr>
              <a:t>CMLS HW2 – Group 9 </a:t>
            </a:r>
            <a:r>
              <a:rPr lang="it-IT" sz="1200" b="1" err="1">
                <a:solidFill>
                  <a:schemeClr val="bg1"/>
                </a:solidFill>
                <a:latin typeface="Arial"/>
                <a:cs typeface="Arial"/>
              </a:rPr>
              <a:t>presentation</a:t>
            </a:r>
            <a:r>
              <a:rPr lang="it-IT" sz="1200" b="1">
                <a:solidFill>
                  <a:schemeClr val="bg1"/>
                </a:solidFill>
                <a:latin typeface="Arial"/>
                <a:cs typeface="Arial"/>
              </a:rPr>
              <a:t> – 31/05/2023</a:t>
            </a:r>
            <a:endParaRPr lang="it-IT" sz="1200">
              <a:solidFill>
                <a:schemeClr val="bg1"/>
              </a:solidFill>
              <a:latin typeface="Arial"/>
              <a:cs typeface="Arial"/>
            </a:endParaRPr>
          </a:p>
          <a:p>
            <a:endParaRPr lang="it-IT" sz="1200" b="1">
              <a:solidFill>
                <a:schemeClr val="bg1"/>
              </a:solidFill>
              <a:latin typeface="Arial"/>
              <a:cs typeface="Arial"/>
            </a:endParaRPr>
          </a:p>
        </p:txBody>
      </p:sp>
      <p:pic>
        <p:nvPicPr>
          <p:cNvPr id="5" name="Immagine 4" descr="Immagine che contiene testo, schermata, elettronica, Software multimediale&#10;&#10;Descrizione generata automaticamente">
            <a:extLst>
              <a:ext uri="{FF2B5EF4-FFF2-40B4-BE49-F238E27FC236}">
                <a16:creationId xmlns:a16="http://schemas.microsoft.com/office/drawing/2014/main" id="{E98060B5-607C-47BD-D9DD-CDA4628A11B5}"/>
              </a:ext>
            </a:extLst>
          </p:cNvPr>
          <p:cNvPicPr>
            <a:picLocks noChangeAspect="1"/>
          </p:cNvPicPr>
          <p:nvPr/>
        </p:nvPicPr>
        <p:blipFill>
          <a:blip r:embed="rId3"/>
          <a:stretch>
            <a:fillRect/>
          </a:stretch>
        </p:blipFill>
        <p:spPr>
          <a:xfrm>
            <a:off x="92098" y="1374276"/>
            <a:ext cx="8959804" cy="4660761"/>
          </a:xfrm>
          <a:prstGeom prst="rect">
            <a:avLst/>
          </a:prstGeom>
        </p:spPr>
      </p:pic>
    </p:spTree>
    <p:extLst>
      <p:ext uri="{BB962C8B-B14F-4D97-AF65-F5344CB8AC3E}">
        <p14:creationId xmlns:p14="http://schemas.microsoft.com/office/powerpoint/2010/main" val="16019338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sz="2800"/>
              <a:t>GUI: key points – BAND tab</a:t>
            </a:r>
          </a:p>
        </p:txBody>
      </p:sp>
      <p:sp>
        <p:nvSpPr>
          <p:cNvPr id="7" name="Segnaposto numero diapositiva 6">
            <a:extLst>
              <a:ext uri="{FF2B5EF4-FFF2-40B4-BE49-F238E27FC236}">
                <a16:creationId xmlns:a16="http://schemas.microsoft.com/office/drawing/2014/main" id="{D42ECB02-B08C-3996-2280-C508B606141E}"/>
              </a:ext>
            </a:extLst>
          </p:cNvPr>
          <p:cNvSpPr>
            <a:spLocks noGrp="1"/>
          </p:cNvSpPr>
          <p:nvPr>
            <p:ph type="sldNum" sz="quarter" idx="12"/>
          </p:nvPr>
        </p:nvSpPr>
        <p:spPr>
          <a:xfrm>
            <a:off x="3511657" y="6263956"/>
            <a:ext cx="2133600" cy="365125"/>
          </a:xfrm>
        </p:spPr>
        <p:txBody>
          <a:bodyPr lIns="91440" tIns="45720" rIns="91440" bIns="45720" anchor="t"/>
          <a:lstStyle/>
          <a:p>
            <a:r>
              <a:rPr lang="it-IT" b="1">
                <a:latin typeface="Arial"/>
                <a:cs typeface="Arial"/>
              </a:rPr>
              <a:t>3</a:t>
            </a:r>
          </a:p>
        </p:txBody>
      </p:sp>
      <p:sp>
        <p:nvSpPr>
          <p:cNvPr id="9" name="CasellaDiTesto 8">
            <a:extLst>
              <a:ext uri="{FF2B5EF4-FFF2-40B4-BE49-F238E27FC236}">
                <a16:creationId xmlns:a16="http://schemas.microsoft.com/office/drawing/2014/main" id="{EF08797A-8797-C06C-EFDB-0CBF605CA583}"/>
              </a:ext>
            </a:extLst>
          </p:cNvPr>
          <p:cNvSpPr txBox="1"/>
          <p:nvPr/>
        </p:nvSpPr>
        <p:spPr>
          <a:xfrm>
            <a:off x="0" y="6396335"/>
            <a:ext cx="3715779" cy="461665"/>
          </a:xfrm>
          <a:prstGeom prst="rect">
            <a:avLst/>
          </a:prstGeom>
          <a:solidFill>
            <a:srgbClr val="728FA5"/>
          </a:solid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r>
              <a:rPr lang="it-IT" sz="1200" b="1">
                <a:solidFill>
                  <a:schemeClr val="bg1"/>
                </a:solidFill>
                <a:latin typeface="Arial"/>
                <a:cs typeface="Arial"/>
              </a:rPr>
              <a:t>CMLS HW2 – Group 9 </a:t>
            </a:r>
            <a:r>
              <a:rPr lang="it-IT" sz="1200" b="1" err="1">
                <a:solidFill>
                  <a:schemeClr val="bg1"/>
                </a:solidFill>
                <a:latin typeface="Arial"/>
                <a:cs typeface="Arial"/>
              </a:rPr>
              <a:t>presentation</a:t>
            </a:r>
            <a:r>
              <a:rPr lang="it-IT" sz="1200" b="1">
                <a:solidFill>
                  <a:schemeClr val="bg1"/>
                </a:solidFill>
                <a:latin typeface="Arial"/>
                <a:cs typeface="Arial"/>
              </a:rPr>
              <a:t> – 31/05/2023</a:t>
            </a:r>
            <a:endParaRPr lang="it-IT" sz="1200">
              <a:solidFill>
                <a:schemeClr val="bg1"/>
              </a:solidFill>
              <a:latin typeface="Arial"/>
              <a:cs typeface="Arial"/>
            </a:endParaRPr>
          </a:p>
          <a:p>
            <a:endParaRPr lang="it-IT" sz="1200" b="1">
              <a:solidFill>
                <a:schemeClr val="bg1"/>
              </a:solidFill>
              <a:latin typeface="Arial"/>
              <a:cs typeface="Arial"/>
            </a:endParaRPr>
          </a:p>
        </p:txBody>
      </p:sp>
      <p:pic>
        <p:nvPicPr>
          <p:cNvPr id="5" name="Immagine 4" descr="Immagine che contiene testo, schermata, elettronica, Software multimediale&#10;&#10;Descrizione generata automaticamente">
            <a:extLst>
              <a:ext uri="{FF2B5EF4-FFF2-40B4-BE49-F238E27FC236}">
                <a16:creationId xmlns:a16="http://schemas.microsoft.com/office/drawing/2014/main" id="{E98060B5-607C-47BD-D9DD-CDA4628A11B5}"/>
              </a:ext>
            </a:extLst>
          </p:cNvPr>
          <p:cNvPicPr>
            <a:picLocks noChangeAspect="1"/>
          </p:cNvPicPr>
          <p:nvPr/>
        </p:nvPicPr>
        <p:blipFill>
          <a:blip r:embed="rId3"/>
          <a:stretch>
            <a:fillRect/>
          </a:stretch>
        </p:blipFill>
        <p:spPr>
          <a:xfrm>
            <a:off x="92098" y="1374276"/>
            <a:ext cx="8959804" cy="4660761"/>
          </a:xfrm>
          <a:prstGeom prst="rect">
            <a:avLst/>
          </a:prstGeom>
        </p:spPr>
      </p:pic>
      <p:sp>
        <p:nvSpPr>
          <p:cNvPr id="4" name="Elaborazione 3">
            <a:extLst>
              <a:ext uri="{FF2B5EF4-FFF2-40B4-BE49-F238E27FC236}">
                <a16:creationId xmlns:a16="http://schemas.microsoft.com/office/drawing/2014/main" id="{50DC5259-D831-D3B6-E73F-FE1F7BEB4995}"/>
              </a:ext>
            </a:extLst>
          </p:cNvPr>
          <p:cNvSpPr/>
          <p:nvPr/>
        </p:nvSpPr>
        <p:spPr>
          <a:xfrm>
            <a:off x="475594" y="3954028"/>
            <a:ext cx="2834280" cy="1661530"/>
          </a:xfrm>
          <a:prstGeom prst="flowChartProcess">
            <a:avLst/>
          </a:prstGeom>
          <a:noFill/>
          <a:ln w="28575">
            <a:solidFill>
              <a:srgbClr val="00B0F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1456860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sz="2800"/>
              <a:t>GUI: key points – BAND tab</a:t>
            </a:r>
          </a:p>
        </p:txBody>
      </p:sp>
      <p:sp>
        <p:nvSpPr>
          <p:cNvPr id="7" name="Segnaposto numero diapositiva 6">
            <a:extLst>
              <a:ext uri="{FF2B5EF4-FFF2-40B4-BE49-F238E27FC236}">
                <a16:creationId xmlns:a16="http://schemas.microsoft.com/office/drawing/2014/main" id="{D42ECB02-B08C-3996-2280-C508B606141E}"/>
              </a:ext>
            </a:extLst>
          </p:cNvPr>
          <p:cNvSpPr>
            <a:spLocks noGrp="1"/>
          </p:cNvSpPr>
          <p:nvPr>
            <p:ph type="sldNum" sz="quarter" idx="12"/>
          </p:nvPr>
        </p:nvSpPr>
        <p:spPr>
          <a:xfrm>
            <a:off x="3511657" y="6263956"/>
            <a:ext cx="2133600" cy="365125"/>
          </a:xfrm>
        </p:spPr>
        <p:txBody>
          <a:bodyPr lIns="91440" tIns="45720" rIns="91440" bIns="45720" anchor="t"/>
          <a:lstStyle/>
          <a:p>
            <a:r>
              <a:rPr lang="it-IT" b="1">
                <a:latin typeface="Arial"/>
                <a:cs typeface="Arial"/>
              </a:rPr>
              <a:t>4</a:t>
            </a:r>
          </a:p>
        </p:txBody>
      </p:sp>
      <p:sp>
        <p:nvSpPr>
          <p:cNvPr id="9" name="CasellaDiTesto 8">
            <a:extLst>
              <a:ext uri="{FF2B5EF4-FFF2-40B4-BE49-F238E27FC236}">
                <a16:creationId xmlns:a16="http://schemas.microsoft.com/office/drawing/2014/main" id="{EF08797A-8797-C06C-EFDB-0CBF605CA583}"/>
              </a:ext>
            </a:extLst>
          </p:cNvPr>
          <p:cNvSpPr txBox="1"/>
          <p:nvPr/>
        </p:nvSpPr>
        <p:spPr>
          <a:xfrm>
            <a:off x="0" y="6396335"/>
            <a:ext cx="3715779" cy="461665"/>
          </a:xfrm>
          <a:prstGeom prst="rect">
            <a:avLst/>
          </a:prstGeom>
          <a:solidFill>
            <a:srgbClr val="728FA5"/>
          </a:solid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r>
              <a:rPr lang="it-IT" sz="1200" b="1">
                <a:solidFill>
                  <a:schemeClr val="bg1"/>
                </a:solidFill>
                <a:latin typeface="Arial"/>
                <a:cs typeface="Arial"/>
              </a:rPr>
              <a:t>CMLS HW2 – Group 9 </a:t>
            </a:r>
            <a:r>
              <a:rPr lang="it-IT" sz="1200" b="1" err="1">
                <a:solidFill>
                  <a:schemeClr val="bg1"/>
                </a:solidFill>
                <a:latin typeface="Arial"/>
                <a:cs typeface="Arial"/>
              </a:rPr>
              <a:t>presentation</a:t>
            </a:r>
            <a:r>
              <a:rPr lang="it-IT" sz="1200" b="1">
                <a:solidFill>
                  <a:schemeClr val="bg1"/>
                </a:solidFill>
                <a:latin typeface="Arial"/>
                <a:cs typeface="Arial"/>
              </a:rPr>
              <a:t> – 31/05/2023</a:t>
            </a:r>
            <a:endParaRPr lang="it-IT" sz="1200">
              <a:solidFill>
                <a:schemeClr val="bg1"/>
              </a:solidFill>
              <a:latin typeface="Arial"/>
              <a:cs typeface="Arial"/>
            </a:endParaRPr>
          </a:p>
          <a:p>
            <a:endParaRPr lang="it-IT" sz="1200" b="1">
              <a:solidFill>
                <a:schemeClr val="bg1"/>
              </a:solidFill>
              <a:latin typeface="Arial"/>
              <a:cs typeface="Arial"/>
            </a:endParaRPr>
          </a:p>
        </p:txBody>
      </p:sp>
      <p:pic>
        <p:nvPicPr>
          <p:cNvPr id="5" name="Immagine 4" descr="Immagine che contiene testo, schermata, elettronica, Software multimediale&#10;&#10;Descrizione generata automaticamente">
            <a:extLst>
              <a:ext uri="{FF2B5EF4-FFF2-40B4-BE49-F238E27FC236}">
                <a16:creationId xmlns:a16="http://schemas.microsoft.com/office/drawing/2014/main" id="{E98060B5-607C-47BD-D9DD-CDA4628A11B5}"/>
              </a:ext>
            </a:extLst>
          </p:cNvPr>
          <p:cNvPicPr>
            <a:picLocks noChangeAspect="1"/>
          </p:cNvPicPr>
          <p:nvPr/>
        </p:nvPicPr>
        <p:blipFill>
          <a:blip r:embed="rId3"/>
          <a:stretch>
            <a:fillRect/>
          </a:stretch>
        </p:blipFill>
        <p:spPr>
          <a:xfrm>
            <a:off x="92098" y="1374276"/>
            <a:ext cx="8959804" cy="4660761"/>
          </a:xfrm>
          <a:prstGeom prst="rect">
            <a:avLst/>
          </a:prstGeom>
        </p:spPr>
      </p:pic>
      <p:sp>
        <p:nvSpPr>
          <p:cNvPr id="10" name="Elaborazione 9">
            <a:extLst>
              <a:ext uri="{FF2B5EF4-FFF2-40B4-BE49-F238E27FC236}">
                <a16:creationId xmlns:a16="http://schemas.microsoft.com/office/drawing/2014/main" id="{F5C06FE8-1FB9-854B-5542-55853DB9D7D9}"/>
              </a:ext>
            </a:extLst>
          </p:cNvPr>
          <p:cNvSpPr/>
          <p:nvPr/>
        </p:nvSpPr>
        <p:spPr>
          <a:xfrm>
            <a:off x="3633131" y="3582554"/>
            <a:ext cx="2241349" cy="2261605"/>
          </a:xfrm>
          <a:prstGeom prst="flowChartProcess">
            <a:avLst/>
          </a:prstGeom>
          <a:noFill/>
          <a:ln w="28575">
            <a:solidFill>
              <a:srgbClr val="00B0F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12" name="Elaborazione 11">
            <a:extLst>
              <a:ext uri="{FF2B5EF4-FFF2-40B4-BE49-F238E27FC236}">
                <a16:creationId xmlns:a16="http://schemas.microsoft.com/office/drawing/2014/main" id="{620F7159-6679-6816-423E-0EB3BAD147BB}"/>
              </a:ext>
            </a:extLst>
          </p:cNvPr>
          <p:cNvSpPr/>
          <p:nvPr/>
        </p:nvSpPr>
        <p:spPr>
          <a:xfrm>
            <a:off x="508604" y="3582879"/>
            <a:ext cx="1240612" cy="387674"/>
          </a:xfrm>
          <a:prstGeom prst="flowChartProcess">
            <a:avLst/>
          </a:prstGeom>
          <a:noFill/>
          <a:ln w="28575">
            <a:solidFill>
              <a:srgbClr val="00B0F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40643520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sz="2800"/>
              <a:t>GUI: key points – BAND tab</a:t>
            </a:r>
          </a:p>
        </p:txBody>
      </p:sp>
      <p:sp>
        <p:nvSpPr>
          <p:cNvPr id="7" name="Segnaposto numero diapositiva 6">
            <a:extLst>
              <a:ext uri="{FF2B5EF4-FFF2-40B4-BE49-F238E27FC236}">
                <a16:creationId xmlns:a16="http://schemas.microsoft.com/office/drawing/2014/main" id="{D42ECB02-B08C-3996-2280-C508B606141E}"/>
              </a:ext>
            </a:extLst>
          </p:cNvPr>
          <p:cNvSpPr>
            <a:spLocks noGrp="1"/>
          </p:cNvSpPr>
          <p:nvPr>
            <p:ph type="sldNum" sz="quarter" idx="12"/>
          </p:nvPr>
        </p:nvSpPr>
        <p:spPr>
          <a:xfrm>
            <a:off x="3511657" y="6263956"/>
            <a:ext cx="2133600" cy="365125"/>
          </a:xfrm>
        </p:spPr>
        <p:txBody>
          <a:bodyPr lIns="91440" tIns="45720" rIns="91440" bIns="45720" anchor="t"/>
          <a:lstStyle/>
          <a:p>
            <a:r>
              <a:rPr lang="it-IT" b="1">
                <a:latin typeface="Arial"/>
                <a:cs typeface="Arial"/>
              </a:rPr>
              <a:t>5</a:t>
            </a:r>
          </a:p>
        </p:txBody>
      </p:sp>
      <p:sp>
        <p:nvSpPr>
          <p:cNvPr id="9" name="CasellaDiTesto 8">
            <a:extLst>
              <a:ext uri="{FF2B5EF4-FFF2-40B4-BE49-F238E27FC236}">
                <a16:creationId xmlns:a16="http://schemas.microsoft.com/office/drawing/2014/main" id="{EF08797A-8797-C06C-EFDB-0CBF605CA583}"/>
              </a:ext>
            </a:extLst>
          </p:cNvPr>
          <p:cNvSpPr txBox="1"/>
          <p:nvPr/>
        </p:nvSpPr>
        <p:spPr>
          <a:xfrm>
            <a:off x="0" y="6396335"/>
            <a:ext cx="3715779" cy="461665"/>
          </a:xfrm>
          <a:prstGeom prst="rect">
            <a:avLst/>
          </a:prstGeom>
          <a:solidFill>
            <a:srgbClr val="728FA5"/>
          </a:solid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r>
              <a:rPr lang="it-IT" sz="1200" b="1">
                <a:solidFill>
                  <a:schemeClr val="bg1"/>
                </a:solidFill>
                <a:latin typeface="Arial"/>
                <a:cs typeface="Arial"/>
              </a:rPr>
              <a:t>CMLS HW2 – Group 9 </a:t>
            </a:r>
            <a:r>
              <a:rPr lang="it-IT" sz="1200" b="1" err="1">
                <a:solidFill>
                  <a:schemeClr val="bg1"/>
                </a:solidFill>
                <a:latin typeface="Arial"/>
                <a:cs typeface="Arial"/>
              </a:rPr>
              <a:t>presentation</a:t>
            </a:r>
            <a:r>
              <a:rPr lang="it-IT" sz="1200" b="1">
                <a:solidFill>
                  <a:schemeClr val="bg1"/>
                </a:solidFill>
                <a:latin typeface="Arial"/>
                <a:cs typeface="Arial"/>
              </a:rPr>
              <a:t> – 31/05/2023</a:t>
            </a:r>
            <a:endParaRPr lang="it-IT" sz="1200">
              <a:solidFill>
                <a:schemeClr val="bg1"/>
              </a:solidFill>
              <a:latin typeface="Arial"/>
              <a:cs typeface="Arial"/>
            </a:endParaRPr>
          </a:p>
          <a:p>
            <a:endParaRPr lang="it-IT" sz="1200" b="1">
              <a:solidFill>
                <a:schemeClr val="bg1"/>
              </a:solidFill>
              <a:latin typeface="Arial"/>
              <a:cs typeface="Arial"/>
            </a:endParaRPr>
          </a:p>
        </p:txBody>
      </p:sp>
      <p:pic>
        <p:nvPicPr>
          <p:cNvPr id="5" name="Immagine 4" descr="Immagine che contiene testo, schermata, elettronica, Software multimediale&#10;&#10;Descrizione generata automaticamente">
            <a:extLst>
              <a:ext uri="{FF2B5EF4-FFF2-40B4-BE49-F238E27FC236}">
                <a16:creationId xmlns:a16="http://schemas.microsoft.com/office/drawing/2014/main" id="{E98060B5-607C-47BD-D9DD-CDA4628A11B5}"/>
              </a:ext>
            </a:extLst>
          </p:cNvPr>
          <p:cNvPicPr>
            <a:picLocks noChangeAspect="1"/>
          </p:cNvPicPr>
          <p:nvPr/>
        </p:nvPicPr>
        <p:blipFill>
          <a:blip r:embed="rId3"/>
          <a:stretch>
            <a:fillRect/>
          </a:stretch>
        </p:blipFill>
        <p:spPr>
          <a:xfrm>
            <a:off x="92098" y="1374276"/>
            <a:ext cx="8959804" cy="4660761"/>
          </a:xfrm>
          <a:prstGeom prst="rect">
            <a:avLst/>
          </a:prstGeom>
        </p:spPr>
      </p:pic>
      <p:sp>
        <p:nvSpPr>
          <p:cNvPr id="3" name="Elaborazione 2">
            <a:extLst>
              <a:ext uri="{FF2B5EF4-FFF2-40B4-BE49-F238E27FC236}">
                <a16:creationId xmlns:a16="http://schemas.microsoft.com/office/drawing/2014/main" id="{B54E06DC-1FEA-FDA0-E064-1CE77B2B060B}"/>
              </a:ext>
            </a:extLst>
          </p:cNvPr>
          <p:cNvSpPr/>
          <p:nvPr/>
        </p:nvSpPr>
        <p:spPr>
          <a:xfrm>
            <a:off x="868351" y="1973524"/>
            <a:ext cx="769675" cy="309187"/>
          </a:xfrm>
          <a:prstGeom prst="flowChartProcess">
            <a:avLst/>
          </a:prstGeom>
          <a:noFill/>
          <a:ln w="28575">
            <a:solidFill>
              <a:srgbClr val="00B0F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4" name="Elaborazione 3">
            <a:extLst>
              <a:ext uri="{FF2B5EF4-FFF2-40B4-BE49-F238E27FC236}">
                <a16:creationId xmlns:a16="http://schemas.microsoft.com/office/drawing/2014/main" id="{1995E6D2-6204-102B-373B-9E0F8C6A13F2}"/>
              </a:ext>
            </a:extLst>
          </p:cNvPr>
          <p:cNvSpPr/>
          <p:nvPr/>
        </p:nvSpPr>
        <p:spPr>
          <a:xfrm>
            <a:off x="3191629" y="1973524"/>
            <a:ext cx="769675" cy="309187"/>
          </a:xfrm>
          <a:prstGeom prst="flowChartProcess">
            <a:avLst/>
          </a:prstGeom>
          <a:noFill/>
          <a:ln w="28575">
            <a:solidFill>
              <a:srgbClr val="00B0F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6" name="Elaborazione 5">
            <a:extLst>
              <a:ext uri="{FF2B5EF4-FFF2-40B4-BE49-F238E27FC236}">
                <a16:creationId xmlns:a16="http://schemas.microsoft.com/office/drawing/2014/main" id="{632F073A-D4C1-AEED-1BA2-8FF0D0A5EC34}"/>
              </a:ext>
            </a:extLst>
          </p:cNvPr>
          <p:cNvSpPr/>
          <p:nvPr/>
        </p:nvSpPr>
        <p:spPr>
          <a:xfrm>
            <a:off x="5514907" y="1973523"/>
            <a:ext cx="769675" cy="309187"/>
          </a:xfrm>
          <a:prstGeom prst="flowChartProcess">
            <a:avLst/>
          </a:prstGeom>
          <a:noFill/>
          <a:ln w="28575">
            <a:solidFill>
              <a:srgbClr val="00B0F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8" name="Elaborazione 7">
            <a:extLst>
              <a:ext uri="{FF2B5EF4-FFF2-40B4-BE49-F238E27FC236}">
                <a16:creationId xmlns:a16="http://schemas.microsoft.com/office/drawing/2014/main" id="{37247B96-66A2-D40E-16AA-D8AE1551A327}"/>
              </a:ext>
            </a:extLst>
          </p:cNvPr>
          <p:cNvSpPr/>
          <p:nvPr/>
        </p:nvSpPr>
        <p:spPr>
          <a:xfrm>
            <a:off x="7505974" y="1973523"/>
            <a:ext cx="769675" cy="309187"/>
          </a:xfrm>
          <a:prstGeom prst="flowChartProcess">
            <a:avLst/>
          </a:prstGeom>
          <a:noFill/>
          <a:ln w="28575">
            <a:solidFill>
              <a:srgbClr val="00B0F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40128908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6" grpId="0" animBg="1"/>
      <p:bldP spid="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sz="2800"/>
              <a:t>GUI: key points – BAND tab</a:t>
            </a:r>
          </a:p>
        </p:txBody>
      </p:sp>
      <p:sp>
        <p:nvSpPr>
          <p:cNvPr id="7" name="Segnaposto numero diapositiva 6">
            <a:extLst>
              <a:ext uri="{FF2B5EF4-FFF2-40B4-BE49-F238E27FC236}">
                <a16:creationId xmlns:a16="http://schemas.microsoft.com/office/drawing/2014/main" id="{D42ECB02-B08C-3996-2280-C508B606141E}"/>
              </a:ext>
            </a:extLst>
          </p:cNvPr>
          <p:cNvSpPr>
            <a:spLocks noGrp="1"/>
          </p:cNvSpPr>
          <p:nvPr>
            <p:ph type="sldNum" sz="quarter" idx="12"/>
          </p:nvPr>
        </p:nvSpPr>
        <p:spPr>
          <a:xfrm>
            <a:off x="3511657" y="6263956"/>
            <a:ext cx="2133600" cy="365125"/>
          </a:xfrm>
        </p:spPr>
        <p:txBody>
          <a:bodyPr lIns="91440" tIns="45720" rIns="91440" bIns="45720" anchor="t"/>
          <a:lstStyle/>
          <a:p>
            <a:r>
              <a:rPr lang="it-IT" b="1">
                <a:latin typeface="Arial"/>
                <a:cs typeface="Arial"/>
              </a:rPr>
              <a:t>6</a:t>
            </a:r>
          </a:p>
        </p:txBody>
      </p:sp>
      <p:sp>
        <p:nvSpPr>
          <p:cNvPr id="9" name="CasellaDiTesto 8">
            <a:extLst>
              <a:ext uri="{FF2B5EF4-FFF2-40B4-BE49-F238E27FC236}">
                <a16:creationId xmlns:a16="http://schemas.microsoft.com/office/drawing/2014/main" id="{EF08797A-8797-C06C-EFDB-0CBF605CA583}"/>
              </a:ext>
            </a:extLst>
          </p:cNvPr>
          <p:cNvSpPr txBox="1"/>
          <p:nvPr/>
        </p:nvSpPr>
        <p:spPr>
          <a:xfrm>
            <a:off x="0" y="6396335"/>
            <a:ext cx="3715779" cy="461665"/>
          </a:xfrm>
          <a:prstGeom prst="rect">
            <a:avLst/>
          </a:prstGeom>
          <a:solidFill>
            <a:srgbClr val="728FA5"/>
          </a:solid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r>
              <a:rPr lang="it-IT" sz="1200" b="1">
                <a:solidFill>
                  <a:schemeClr val="bg1"/>
                </a:solidFill>
                <a:latin typeface="Arial"/>
                <a:cs typeface="Arial"/>
              </a:rPr>
              <a:t>CMLS HW2 – Group 9 </a:t>
            </a:r>
            <a:r>
              <a:rPr lang="it-IT" sz="1200" b="1" err="1">
                <a:solidFill>
                  <a:schemeClr val="bg1"/>
                </a:solidFill>
                <a:latin typeface="Arial"/>
                <a:cs typeface="Arial"/>
              </a:rPr>
              <a:t>presentation</a:t>
            </a:r>
            <a:r>
              <a:rPr lang="it-IT" sz="1200" b="1">
                <a:solidFill>
                  <a:schemeClr val="bg1"/>
                </a:solidFill>
                <a:latin typeface="Arial"/>
                <a:cs typeface="Arial"/>
              </a:rPr>
              <a:t> – 31/05/2023</a:t>
            </a:r>
            <a:endParaRPr lang="it-IT" sz="1200">
              <a:solidFill>
                <a:schemeClr val="bg1"/>
              </a:solidFill>
              <a:latin typeface="Arial"/>
              <a:cs typeface="Arial"/>
            </a:endParaRPr>
          </a:p>
          <a:p>
            <a:endParaRPr lang="it-IT" sz="1200" b="1">
              <a:solidFill>
                <a:schemeClr val="bg1"/>
              </a:solidFill>
              <a:latin typeface="Arial"/>
              <a:cs typeface="Arial"/>
            </a:endParaRPr>
          </a:p>
        </p:txBody>
      </p:sp>
      <p:pic>
        <p:nvPicPr>
          <p:cNvPr id="5" name="Immagine 4" descr="Immagine che contiene testo, schermata, elettronica, Software multimediale&#10;&#10;Descrizione generata automaticamente">
            <a:extLst>
              <a:ext uri="{FF2B5EF4-FFF2-40B4-BE49-F238E27FC236}">
                <a16:creationId xmlns:a16="http://schemas.microsoft.com/office/drawing/2014/main" id="{E98060B5-607C-47BD-D9DD-CDA4628A11B5}"/>
              </a:ext>
            </a:extLst>
          </p:cNvPr>
          <p:cNvPicPr>
            <a:picLocks noChangeAspect="1"/>
          </p:cNvPicPr>
          <p:nvPr/>
        </p:nvPicPr>
        <p:blipFill>
          <a:blip r:embed="rId3"/>
          <a:stretch>
            <a:fillRect/>
          </a:stretch>
        </p:blipFill>
        <p:spPr>
          <a:xfrm>
            <a:off x="92098" y="1374276"/>
            <a:ext cx="8959804" cy="4660761"/>
          </a:xfrm>
          <a:prstGeom prst="rect">
            <a:avLst/>
          </a:prstGeom>
        </p:spPr>
      </p:pic>
      <p:sp>
        <p:nvSpPr>
          <p:cNvPr id="3" name="Rettangolo 2">
            <a:extLst>
              <a:ext uri="{FF2B5EF4-FFF2-40B4-BE49-F238E27FC236}">
                <a16:creationId xmlns:a16="http://schemas.microsoft.com/office/drawing/2014/main" id="{83CADAA4-2590-6FCE-9AF6-3858E648FCBD}"/>
              </a:ext>
            </a:extLst>
          </p:cNvPr>
          <p:cNvSpPr/>
          <p:nvPr/>
        </p:nvSpPr>
        <p:spPr>
          <a:xfrm>
            <a:off x="2920818" y="3835217"/>
            <a:ext cx="493381" cy="1855113"/>
          </a:xfrm>
          <a:prstGeom prst="rect">
            <a:avLst/>
          </a:prstGeom>
          <a:noFill/>
          <a:ln w="38100">
            <a:solidFill>
              <a:srgbClr val="00B0F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2962361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sz="2800"/>
              <a:t>GUI: key points – GLOBAL tab</a:t>
            </a:r>
          </a:p>
        </p:txBody>
      </p:sp>
      <p:sp>
        <p:nvSpPr>
          <p:cNvPr id="7" name="Segnaposto numero diapositiva 6">
            <a:extLst>
              <a:ext uri="{FF2B5EF4-FFF2-40B4-BE49-F238E27FC236}">
                <a16:creationId xmlns:a16="http://schemas.microsoft.com/office/drawing/2014/main" id="{D42ECB02-B08C-3996-2280-C508B606141E}"/>
              </a:ext>
            </a:extLst>
          </p:cNvPr>
          <p:cNvSpPr>
            <a:spLocks noGrp="1"/>
          </p:cNvSpPr>
          <p:nvPr>
            <p:ph type="sldNum" sz="quarter" idx="12"/>
          </p:nvPr>
        </p:nvSpPr>
        <p:spPr>
          <a:xfrm>
            <a:off x="3511657" y="6263956"/>
            <a:ext cx="2133600" cy="365125"/>
          </a:xfrm>
        </p:spPr>
        <p:txBody>
          <a:bodyPr lIns="91440" tIns="45720" rIns="91440" bIns="45720" anchor="t"/>
          <a:lstStyle/>
          <a:p>
            <a:r>
              <a:rPr lang="it-IT" b="1">
                <a:latin typeface="Arial"/>
                <a:cs typeface="Arial"/>
              </a:rPr>
              <a:t>7</a:t>
            </a:r>
          </a:p>
        </p:txBody>
      </p:sp>
      <p:sp>
        <p:nvSpPr>
          <p:cNvPr id="9" name="CasellaDiTesto 8">
            <a:extLst>
              <a:ext uri="{FF2B5EF4-FFF2-40B4-BE49-F238E27FC236}">
                <a16:creationId xmlns:a16="http://schemas.microsoft.com/office/drawing/2014/main" id="{EF08797A-8797-C06C-EFDB-0CBF605CA583}"/>
              </a:ext>
            </a:extLst>
          </p:cNvPr>
          <p:cNvSpPr txBox="1"/>
          <p:nvPr/>
        </p:nvSpPr>
        <p:spPr>
          <a:xfrm>
            <a:off x="0" y="6396335"/>
            <a:ext cx="3715779" cy="461665"/>
          </a:xfrm>
          <a:prstGeom prst="rect">
            <a:avLst/>
          </a:prstGeom>
          <a:solidFill>
            <a:srgbClr val="728FA5"/>
          </a:solid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r>
              <a:rPr lang="it-IT" sz="1200" b="1">
                <a:solidFill>
                  <a:schemeClr val="bg1"/>
                </a:solidFill>
                <a:latin typeface="Arial"/>
                <a:cs typeface="Arial"/>
              </a:rPr>
              <a:t>CMLS HW2 – Group 9 </a:t>
            </a:r>
            <a:r>
              <a:rPr lang="it-IT" sz="1200" b="1" err="1">
                <a:solidFill>
                  <a:schemeClr val="bg1"/>
                </a:solidFill>
                <a:latin typeface="Arial"/>
                <a:cs typeface="Arial"/>
              </a:rPr>
              <a:t>presentation</a:t>
            </a:r>
            <a:r>
              <a:rPr lang="it-IT" sz="1200" b="1">
                <a:solidFill>
                  <a:schemeClr val="bg1"/>
                </a:solidFill>
                <a:latin typeface="Arial"/>
                <a:cs typeface="Arial"/>
              </a:rPr>
              <a:t> – 31/05/2023</a:t>
            </a:r>
            <a:endParaRPr lang="it-IT" sz="1200">
              <a:solidFill>
                <a:schemeClr val="bg1"/>
              </a:solidFill>
              <a:latin typeface="Arial"/>
              <a:cs typeface="Arial"/>
            </a:endParaRPr>
          </a:p>
          <a:p>
            <a:endParaRPr lang="it-IT" sz="1200" b="1">
              <a:solidFill>
                <a:schemeClr val="bg1"/>
              </a:solidFill>
              <a:latin typeface="Arial"/>
              <a:cs typeface="Arial"/>
            </a:endParaRPr>
          </a:p>
        </p:txBody>
      </p:sp>
      <p:pic>
        <p:nvPicPr>
          <p:cNvPr id="4" name="Immagine 3" descr="Immagine che contiene testo, schermata, Software multimediale, software&#10;&#10;Descrizione generata automaticamente">
            <a:extLst>
              <a:ext uri="{FF2B5EF4-FFF2-40B4-BE49-F238E27FC236}">
                <a16:creationId xmlns:a16="http://schemas.microsoft.com/office/drawing/2014/main" id="{A8742832-C1AB-0A4D-A151-DEF04A0E1B9B}"/>
              </a:ext>
            </a:extLst>
          </p:cNvPr>
          <p:cNvPicPr>
            <a:picLocks noChangeAspect="1"/>
          </p:cNvPicPr>
          <p:nvPr/>
        </p:nvPicPr>
        <p:blipFill>
          <a:blip r:embed="rId3"/>
          <a:stretch>
            <a:fillRect/>
          </a:stretch>
        </p:blipFill>
        <p:spPr>
          <a:xfrm>
            <a:off x="82169" y="1363947"/>
            <a:ext cx="8979661" cy="4671090"/>
          </a:xfrm>
          <a:prstGeom prst="rect">
            <a:avLst/>
          </a:prstGeom>
        </p:spPr>
      </p:pic>
    </p:spTree>
    <p:extLst>
      <p:ext uri="{BB962C8B-B14F-4D97-AF65-F5344CB8AC3E}">
        <p14:creationId xmlns:p14="http://schemas.microsoft.com/office/powerpoint/2010/main" val="94039439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sz="2400" err="1">
                <a:latin typeface=" arial bold"/>
              </a:rPr>
              <a:t>ProcessBlock</a:t>
            </a:r>
            <a:r>
              <a:rPr lang="it-IT" sz="2400" b="0">
                <a:latin typeface=" arial bold"/>
              </a:rPr>
              <a:t>()</a:t>
            </a:r>
            <a:endParaRPr lang="it-IT" sz="2400">
              <a:latin typeface=" arial bold"/>
            </a:endParaRPr>
          </a:p>
        </p:txBody>
      </p:sp>
      <p:sp>
        <p:nvSpPr>
          <p:cNvPr id="3" name="Segnaposto contenuto 2"/>
          <p:cNvSpPr>
            <a:spLocks noGrp="1"/>
          </p:cNvSpPr>
          <p:nvPr>
            <p:ph idx="1"/>
          </p:nvPr>
        </p:nvSpPr>
        <p:spPr/>
        <p:txBody>
          <a:bodyPr vert="horz" lIns="91440" tIns="45720" rIns="91440" bIns="45720" rtlCol="0" anchor="t">
            <a:normAutofit/>
          </a:bodyPr>
          <a:lstStyle/>
          <a:p>
            <a:r>
              <a:rPr lang="en" sz="2100">
                <a:solidFill>
                  <a:srgbClr val="202124"/>
                </a:solidFill>
              </a:rPr>
              <a:t>This function within the </a:t>
            </a:r>
            <a:r>
              <a:rPr lang="en" sz="2100" err="1">
                <a:solidFill>
                  <a:srgbClr val="202124"/>
                </a:solidFill>
              </a:rPr>
              <a:t>PluginProcessor</a:t>
            </a:r>
            <a:r>
              <a:rPr lang="en" sz="2100">
                <a:solidFill>
                  <a:srgbClr val="202124"/>
                </a:solidFill>
              </a:rPr>
              <a:t> encompasses the main steps of the signal flow. In the figure below we have an overview of the structure of the plug-in.</a:t>
            </a:r>
          </a:p>
        </p:txBody>
      </p:sp>
      <p:sp>
        <p:nvSpPr>
          <p:cNvPr id="11" name="CasellaDiTesto 10">
            <a:extLst>
              <a:ext uri="{FF2B5EF4-FFF2-40B4-BE49-F238E27FC236}">
                <a16:creationId xmlns:a16="http://schemas.microsoft.com/office/drawing/2014/main" id="{A753F26D-9516-0590-2E82-D74E6F33F6C8}"/>
              </a:ext>
            </a:extLst>
          </p:cNvPr>
          <p:cNvSpPr txBox="1"/>
          <p:nvPr/>
        </p:nvSpPr>
        <p:spPr>
          <a:xfrm>
            <a:off x="5493581" y="4536094"/>
            <a:ext cx="192694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it-IT">
              <a:cs typeface="Calibri"/>
            </a:endParaRPr>
          </a:p>
        </p:txBody>
      </p:sp>
      <p:sp>
        <p:nvSpPr>
          <p:cNvPr id="13" name="CasellaDiTesto 12">
            <a:extLst>
              <a:ext uri="{FF2B5EF4-FFF2-40B4-BE49-F238E27FC236}">
                <a16:creationId xmlns:a16="http://schemas.microsoft.com/office/drawing/2014/main" id="{A3CF5AB1-9E0C-63DB-1DE4-96FB70D497D7}"/>
              </a:ext>
            </a:extLst>
          </p:cNvPr>
          <p:cNvSpPr txBox="1"/>
          <p:nvPr/>
        </p:nvSpPr>
        <p:spPr>
          <a:xfrm>
            <a:off x="2375" y="6398126"/>
            <a:ext cx="3715779" cy="461665"/>
          </a:xfrm>
          <a:prstGeom prst="rect">
            <a:avLst/>
          </a:prstGeom>
          <a:solidFill>
            <a:srgbClr val="728FA5"/>
          </a:solid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r>
              <a:rPr lang="it-IT" sz="1200" b="1">
                <a:solidFill>
                  <a:schemeClr val="bg1"/>
                </a:solidFill>
                <a:latin typeface="Arial"/>
                <a:cs typeface="Arial"/>
              </a:rPr>
              <a:t>CMLS HW2 – Group 9 </a:t>
            </a:r>
            <a:r>
              <a:rPr lang="it-IT" sz="1200" b="1" err="1">
                <a:solidFill>
                  <a:schemeClr val="bg1"/>
                </a:solidFill>
                <a:latin typeface="Arial"/>
                <a:cs typeface="Arial"/>
              </a:rPr>
              <a:t>presentation</a:t>
            </a:r>
            <a:r>
              <a:rPr lang="it-IT" sz="1200" b="1">
                <a:solidFill>
                  <a:schemeClr val="bg1"/>
                </a:solidFill>
                <a:latin typeface="Arial"/>
                <a:cs typeface="Arial"/>
              </a:rPr>
              <a:t> – 31/05/2023</a:t>
            </a:r>
            <a:endParaRPr lang="it-IT" sz="1200">
              <a:solidFill>
                <a:schemeClr val="bg1"/>
              </a:solidFill>
              <a:latin typeface="Arial"/>
              <a:cs typeface="Arial"/>
            </a:endParaRPr>
          </a:p>
          <a:p>
            <a:endParaRPr lang="it-IT" sz="1200" b="1">
              <a:solidFill>
                <a:schemeClr val="bg1"/>
              </a:solidFill>
              <a:latin typeface="Arial"/>
              <a:cs typeface="Arial"/>
            </a:endParaRPr>
          </a:p>
        </p:txBody>
      </p:sp>
      <p:sp>
        <p:nvSpPr>
          <p:cNvPr id="9" name="Segnaposto numero diapositiva 6">
            <a:extLst>
              <a:ext uri="{FF2B5EF4-FFF2-40B4-BE49-F238E27FC236}">
                <a16:creationId xmlns:a16="http://schemas.microsoft.com/office/drawing/2014/main" id="{FEA3E06C-9AB7-7B21-3AFC-5AFFD6280A2F}"/>
              </a:ext>
            </a:extLst>
          </p:cNvPr>
          <p:cNvSpPr>
            <a:spLocks noGrp="1"/>
          </p:cNvSpPr>
          <p:nvPr/>
        </p:nvSpPr>
        <p:spPr>
          <a:xfrm>
            <a:off x="3533851" y="6319441"/>
            <a:ext cx="2133600" cy="365125"/>
          </a:xfrm>
          <a:prstGeom prst="rect">
            <a:avLst/>
          </a:prstGeom>
        </p:spPr>
        <p:txBody>
          <a:bodyPr lIns="91440" tIns="45720" rIns="91440" bIns="45720" anchor="t"/>
          <a:lstStyle>
            <a:defPPr>
              <a:defRPr lang="it-IT"/>
            </a:defPPr>
            <a:lvl1pPr marL="0" algn="ctr" defTabSz="457200" rtl="0" eaLnBrk="1" latinLnBrk="0" hangingPunct="1">
              <a:defRPr sz="18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it-IT" b="1">
                <a:latin typeface="Arial"/>
                <a:cs typeface="Calibri"/>
              </a:rPr>
              <a:t>8</a:t>
            </a:r>
          </a:p>
        </p:txBody>
      </p:sp>
      <p:pic>
        <p:nvPicPr>
          <p:cNvPr id="5" name="Immagine 5">
            <a:extLst>
              <a:ext uri="{FF2B5EF4-FFF2-40B4-BE49-F238E27FC236}">
                <a16:creationId xmlns:a16="http://schemas.microsoft.com/office/drawing/2014/main" id="{CDD40CEA-717D-5852-A42A-3998F190FF77}"/>
              </a:ext>
            </a:extLst>
          </p:cNvPr>
          <p:cNvPicPr>
            <a:picLocks noChangeAspect="1"/>
          </p:cNvPicPr>
          <p:nvPr/>
        </p:nvPicPr>
        <p:blipFill>
          <a:blip r:embed="rId2"/>
          <a:stretch>
            <a:fillRect/>
          </a:stretch>
        </p:blipFill>
        <p:spPr>
          <a:xfrm>
            <a:off x="228600" y="3010995"/>
            <a:ext cx="8743950" cy="2713796"/>
          </a:xfrm>
          <a:prstGeom prst="rect">
            <a:avLst/>
          </a:prstGeom>
        </p:spPr>
      </p:pic>
    </p:spTree>
    <p:extLst>
      <p:ext uri="{BB962C8B-B14F-4D97-AF65-F5344CB8AC3E}">
        <p14:creationId xmlns:p14="http://schemas.microsoft.com/office/powerpoint/2010/main" val="31980549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5">
            <a:extLst>
              <a:ext uri="{FF2B5EF4-FFF2-40B4-BE49-F238E27FC236}">
                <a16:creationId xmlns:a16="http://schemas.microsoft.com/office/drawing/2014/main" id="{AE7AAB77-630C-89DC-302B-C5D4D46D9072}"/>
              </a:ext>
            </a:extLst>
          </p:cNvPr>
          <p:cNvPicPr>
            <a:picLocks noChangeAspect="1"/>
          </p:cNvPicPr>
          <p:nvPr/>
        </p:nvPicPr>
        <p:blipFill>
          <a:blip r:embed="rId2"/>
          <a:stretch>
            <a:fillRect/>
          </a:stretch>
        </p:blipFill>
        <p:spPr>
          <a:xfrm>
            <a:off x="179614" y="4101679"/>
            <a:ext cx="8792935" cy="989629"/>
          </a:xfrm>
          <a:prstGeom prst="rect">
            <a:avLst/>
          </a:prstGeom>
        </p:spPr>
      </p:pic>
      <p:sp>
        <p:nvSpPr>
          <p:cNvPr id="2" name="Titolo 1"/>
          <p:cNvSpPr>
            <a:spLocks noGrp="1"/>
          </p:cNvSpPr>
          <p:nvPr>
            <p:ph type="title"/>
          </p:nvPr>
        </p:nvSpPr>
        <p:spPr/>
        <p:txBody>
          <a:bodyPr>
            <a:normAutofit/>
          </a:bodyPr>
          <a:lstStyle/>
          <a:p>
            <a:r>
              <a:rPr lang="it-IT" sz="2400" err="1"/>
              <a:t>ProcessOneBand</a:t>
            </a:r>
            <a:r>
              <a:rPr lang="it-IT" sz="2400"/>
              <a:t>()</a:t>
            </a:r>
          </a:p>
        </p:txBody>
      </p:sp>
      <p:sp>
        <p:nvSpPr>
          <p:cNvPr id="11" name="CasellaDiTesto 10">
            <a:extLst>
              <a:ext uri="{FF2B5EF4-FFF2-40B4-BE49-F238E27FC236}">
                <a16:creationId xmlns:a16="http://schemas.microsoft.com/office/drawing/2014/main" id="{A753F26D-9516-0590-2E82-D74E6F33F6C8}"/>
              </a:ext>
            </a:extLst>
          </p:cNvPr>
          <p:cNvSpPr txBox="1"/>
          <p:nvPr/>
        </p:nvSpPr>
        <p:spPr>
          <a:xfrm>
            <a:off x="5493581" y="4536094"/>
            <a:ext cx="192694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it-IT">
              <a:cs typeface="Calibri"/>
            </a:endParaRPr>
          </a:p>
        </p:txBody>
      </p:sp>
      <p:sp>
        <p:nvSpPr>
          <p:cNvPr id="7" name="CasellaDiTesto 6">
            <a:extLst>
              <a:ext uri="{FF2B5EF4-FFF2-40B4-BE49-F238E27FC236}">
                <a16:creationId xmlns:a16="http://schemas.microsoft.com/office/drawing/2014/main" id="{87A17C8E-E24D-4861-45D6-240683E7DF5E}"/>
              </a:ext>
            </a:extLst>
          </p:cNvPr>
          <p:cNvSpPr txBox="1"/>
          <p:nvPr/>
        </p:nvSpPr>
        <p:spPr>
          <a:xfrm>
            <a:off x="2375" y="6398126"/>
            <a:ext cx="3715779" cy="461665"/>
          </a:xfrm>
          <a:prstGeom prst="rect">
            <a:avLst/>
          </a:prstGeom>
          <a:solidFill>
            <a:srgbClr val="728FA5"/>
          </a:solid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r>
              <a:rPr lang="it-IT" sz="1200" b="1">
                <a:solidFill>
                  <a:schemeClr val="bg1"/>
                </a:solidFill>
                <a:latin typeface="Arial"/>
                <a:cs typeface="Arial"/>
              </a:rPr>
              <a:t>CMLS HW2 – Group 9 </a:t>
            </a:r>
            <a:r>
              <a:rPr lang="it-IT" sz="1200" b="1" err="1">
                <a:solidFill>
                  <a:schemeClr val="bg1"/>
                </a:solidFill>
                <a:latin typeface="Arial"/>
                <a:cs typeface="Arial"/>
              </a:rPr>
              <a:t>presentation</a:t>
            </a:r>
            <a:r>
              <a:rPr lang="it-IT" sz="1200" b="1">
                <a:solidFill>
                  <a:schemeClr val="bg1"/>
                </a:solidFill>
                <a:latin typeface="Arial"/>
                <a:cs typeface="Arial"/>
              </a:rPr>
              <a:t> – 31/05/2023</a:t>
            </a:r>
            <a:endParaRPr lang="it-IT" sz="1200">
              <a:solidFill>
                <a:schemeClr val="bg1"/>
              </a:solidFill>
              <a:latin typeface="Arial"/>
              <a:cs typeface="Arial"/>
            </a:endParaRPr>
          </a:p>
          <a:p>
            <a:endParaRPr lang="it-IT" sz="1200" b="1">
              <a:solidFill>
                <a:schemeClr val="bg1"/>
              </a:solidFill>
              <a:latin typeface="Arial"/>
              <a:cs typeface="Arial"/>
            </a:endParaRPr>
          </a:p>
        </p:txBody>
      </p:sp>
      <p:sp>
        <p:nvSpPr>
          <p:cNvPr id="8" name="Segnaposto contenuto 2">
            <a:extLst>
              <a:ext uri="{FF2B5EF4-FFF2-40B4-BE49-F238E27FC236}">
                <a16:creationId xmlns:a16="http://schemas.microsoft.com/office/drawing/2014/main" id="{8F3278EC-0586-DFFE-51FB-3A13505D06EE}"/>
              </a:ext>
            </a:extLst>
          </p:cNvPr>
          <p:cNvSpPr txBox="1">
            <a:spLocks/>
          </p:cNvSpPr>
          <p:nvPr/>
        </p:nvSpPr>
        <p:spPr>
          <a:xfrm>
            <a:off x="457200" y="1600200"/>
            <a:ext cx="8323726" cy="4525963"/>
          </a:xfrm>
          <a:prstGeom prst="rect">
            <a:avLst/>
          </a:prstGeom>
        </p:spPr>
        <p:txBody>
          <a:bodyPr vert="horz" lIns="91440" tIns="45720" rIns="91440" bIns="45720" rtlCol="0" anchor="t">
            <a:normAutofit/>
          </a:bodyPr>
          <a:lstStyle>
            <a:lvl1pPr marL="0" indent="0" algn="l" defTabSz="457200" rtl="0" eaLnBrk="1" latinLnBrk="0" hangingPunct="1">
              <a:spcBef>
                <a:spcPct val="20000"/>
              </a:spcBef>
              <a:buFont typeface="Wingdings" charset="2"/>
              <a:buNone/>
              <a:defRPr sz="22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2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2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2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2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 sz="2100">
                <a:solidFill>
                  <a:srgbClr val="202124"/>
                </a:solidFill>
              </a:rPr>
              <a:t>A general block diagram of the signal path is visualized in the figure below. This is the chain where the signal is processed after dividing into several parts. Each band will be processed by these functions in a different way so as to be able to set parameters for each block.</a:t>
            </a:r>
          </a:p>
        </p:txBody>
      </p:sp>
      <p:sp>
        <p:nvSpPr>
          <p:cNvPr id="3" name="Segnaposto numero diapositiva 6">
            <a:extLst>
              <a:ext uri="{FF2B5EF4-FFF2-40B4-BE49-F238E27FC236}">
                <a16:creationId xmlns:a16="http://schemas.microsoft.com/office/drawing/2014/main" id="{FEA3E06C-9AB7-7B21-3AFC-5AFFD6280A2F}"/>
              </a:ext>
            </a:extLst>
          </p:cNvPr>
          <p:cNvSpPr>
            <a:spLocks noGrp="1"/>
          </p:cNvSpPr>
          <p:nvPr/>
        </p:nvSpPr>
        <p:spPr>
          <a:xfrm>
            <a:off x="3533851" y="6319441"/>
            <a:ext cx="2133600" cy="365125"/>
          </a:xfrm>
          <a:prstGeom prst="rect">
            <a:avLst/>
          </a:prstGeom>
        </p:spPr>
        <p:txBody>
          <a:bodyPr lIns="91440" tIns="45720" rIns="91440" bIns="45720" anchor="t"/>
          <a:lstStyle>
            <a:defPPr>
              <a:defRPr lang="it-IT"/>
            </a:defPPr>
            <a:lvl1pPr marL="0" algn="ctr" defTabSz="457200" rtl="0" eaLnBrk="1" latinLnBrk="0" hangingPunct="1">
              <a:defRPr sz="18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it-IT" b="1">
                <a:latin typeface="Arial"/>
                <a:cs typeface="Calibri"/>
              </a:rPr>
              <a:t>9</a:t>
            </a:r>
          </a:p>
        </p:txBody>
      </p:sp>
    </p:spTree>
    <p:extLst>
      <p:ext uri="{BB962C8B-B14F-4D97-AF65-F5344CB8AC3E}">
        <p14:creationId xmlns:p14="http://schemas.microsoft.com/office/powerpoint/2010/main" val="123477092"/>
      </p:ext>
    </p:extLst>
  </p:cSld>
  <p:clrMapOvr>
    <a:masterClrMapping/>
  </p:clrMapOvr>
</p:sld>
</file>

<file path=ppt/theme/theme1.xml><?xml version="1.0" encoding="utf-8"?>
<a:theme xmlns:a="http://schemas.openxmlformats.org/drawingml/2006/main" name="POLI">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POLI">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POLI</Template>
  <TotalTime>0</TotalTime>
  <Words>395</Words>
  <Application>Microsoft Office PowerPoint</Application>
  <PresentationFormat>Presentazione su schermo (4:3)</PresentationFormat>
  <Paragraphs>58</Paragraphs>
  <Slides>12</Slides>
  <Notes>6</Notes>
  <HiddenSlides>0</HiddenSlides>
  <MMClips>1</MMClips>
  <ScaleCrop>false</ScaleCrop>
  <HeadingPairs>
    <vt:vector size="6" baseType="variant">
      <vt:variant>
        <vt:lpstr>Caratteri utilizzati</vt:lpstr>
      </vt:variant>
      <vt:variant>
        <vt:i4>4</vt:i4>
      </vt:variant>
      <vt:variant>
        <vt:lpstr>Tema</vt:lpstr>
      </vt:variant>
      <vt:variant>
        <vt:i4>2</vt:i4>
      </vt:variant>
      <vt:variant>
        <vt:lpstr>Titoli diapositive</vt:lpstr>
      </vt:variant>
      <vt:variant>
        <vt:i4>12</vt:i4>
      </vt:variant>
    </vt:vector>
  </HeadingPairs>
  <TitlesOfParts>
    <vt:vector size="18" baseType="lpstr">
      <vt:lpstr> arial bold</vt:lpstr>
      <vt:lpstr>Arial</vt:lpstr>
      <vt:lpstr>Calibri</vt:lpstr>
      <vt:lpstr>Wingdings</vt:lpstr>
      <vt:lpstr>POLI</vt:lpstr>
      <vt:lpstr>POLI</vt:lpstr>
      <vt:lpstr>Titolo presentazione sottotitolo</vt:lpstr>
      <vt:lpstr>GUI: key points – BAND tab</vt:lpstr>
      <vt:lpstr>GUI: key points – BAND tab</vt:lpstr>
      <vt:lpstr>GUI: key points – BAND tab</vt:lpstr>
      <vt:lpstr>GUI: key points – BAND tab</vt:lpstr>
      <vt:lpstr>GUI: key points – BAND tab</vt:lpstr>
      <vt:lpstr>GUI: key points – GLOBAL tab</vt:lpstr>
      <vt:lpstr>ProcessBlock()</vt:lpstr>
      <vt:lpstr>ProcessOneBand()</vt:lpstr>
      <vt:lpstr>ClippingFunctions.h</vt:lpstr>
      <vt:lpstr>Video demo</vt:lpstr>
      <vt:lpstr>Presentazione standard di PowerPoint</vt:lpstr>
    </vt:vector>
  </TitlesOfParts>
  <Company>Area Servizi ICT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Mattia Brambilla</dc:creator>
  <cp:lastModifiedBy>Francesco Colotti</cp:lastModifiedBy>
  <cp:revision>2</cp:revision>
  <dcterms:created xsi:type="dcterms:W3CDTF">2015-05-26T12:27:57Z</dcterms:created>
  <dcterms:modified xsi:type="dcterms:W3CDTF">2023-05-30T20:55:11Z</dcterms:modified>
</cp:coreProperties>
</file>