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2879725" cy="2879725"/>
  <p:notesSz cx="6858000" cy="9144000"/>
  <p:defaultTextStyle>
    <a:defPPr>
      <a:defRPr lang="ru-RU"/>
    </a:defPPr>
    <a:lvl1pPr marL="0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212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423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635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2846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1058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9269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481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5692" algn="l" defTabSz="276423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4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8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34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6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03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ECF1-8660-43AD-B1B6-03E7271F1E7E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B50A-FAD9-45B4-94EC-BE8266276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r>
              <a:rPr lang="en-GB" dirty="0" smtClean="0"/>
              <a:t>I</a:t>
            </a:r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756" y="400755"/>
            <a:ext cx="2069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Introd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ucing</a:t>
            </a:r>
            <a:r>
              <a:rPr lang="en-GB" sz="2800" b="1" dirty="0"/>
              <a:t>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myself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824" y="1992150"/>
            <a:ext cx="2538078" cy="695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824" y="1992150"/>
            <a:ext cx="2538078" cy="695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824" y="1992150"/>
            <a:ext cx="2538078" cy="695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824" y="1992150"/>
            <a:ext cx="2538078" cy="695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824" y="203201"/>
            <a:ext cx="2538078" cy="100257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824" y="1992150"/>
            <a:ext cx="2538078" cy="6952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абличка 4"/>
          <p:cNvSpPr/>
          <p:nvPr/>
        </p:nvSpPr>
        <p:spPr>
          <a:xfrm>
            <a:off x="170824" y="203201"/>
            <a:ext cx="2538078" cy="2484216"/>
          </a:xfrm>
          <a:prstGeom prst="plaque">
            <a:avLst/>
          </a:prstGeom>
          <a:solidFill>
            <a:srgbClr val="A1E5F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</Words>
  <Application>Microsoft Office PowerPoint</Application>
  <PresentationFormat>Произвольный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Тема Office</vt:lpstr>
      <vt:lpstr>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</cp:revision>
  <dcterms:created xsi:type="dcterms:W3CDTF">2023-07-28T10:47:19Z</dcterms:created>
  <dcterms:modified xsi:type="dcterms:W3CDTF">2023-07-28T13:12:17Z</dcterms:modified>
</cp:coreProperties>
</file>