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embeddedFontLst>
    <p:embeddedFont>
      <p:font typeface="Agency FB" panose="020B0503020202020204" pitchFamily="34" charset="77"/>
      <p:regular r:id="rId13"/>
      <p:bold r:id="rId14"/>
    </p:embeddedFont>
    <p:embeddedFont>
      <p:font typeface="Amatic SC" pitchFamily="2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glfGCNn02NmW0xEhBTPkrcEw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5362fd6ca2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5362fd6ca2_0_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g5362fd6ca2_0_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5362fd6ca2_0_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g5362fd6ca2_0_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62fd6ca2_0_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362fd6ca2_0_12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5362fd6ca2_0_12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5362fd6ca2_0_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362fd6ca2_0_16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5362fd6ca2_0_16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5362fd6ca2_0_16"/>
          <p:cNvSpPr txBox="1">
            <a:spLocks noGrp="1"/>
          </p:cNvSpPr>
          <p:nvPr>
            <p:ph type="body" idx="2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5362fd6ca2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362fd6ca2_0_21"/>
          <p:cNvSpPr txBox="1">
            <a:spLocks noGrp="1"/>
          </p:cNvSpPr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4" name="Google Shape;34;g5362fd6ca2_0_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362fd6ca2_0_2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7" name="Google Shape;37;g5362fd6ca2_0_2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g5362fd6ca2_0_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5362fd6ca2_0_2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g5362fd6ca2_0_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62fd6ca2_0_3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g5362fd6ca2_0_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g5362fd6ca2_0_31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6" name="Google Shape;46;g5362fd6ca2_0_31"/>
          <p:cNvSpPr txBox="1">
            <a:spLocks noGrp="1"/>
          </p:cNvSpPr>
          <p:nvPr>
            <p:ph type="subTitle" idx="1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g5362fd6ca2_0_3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8" name="Google Shape;48;g5362fd6ca2_0_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362fd6ca2_0_38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sz="3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51" name="Google Shape;51;g5362fd6ca2_0_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362fd6ca2_0_41"/>
          <p:cNvSpPr txBox="1">
            <a:spLocks noGrp="1"/>
          </p:cNvSpPr>
          <p:nvPr>
            <p:ph type="title" hasCustomPrompt="1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5362fd6ca2_0_41"/>
          <p:cNvSpPr txBox="1">
            <a:spLocks noGrp="1"/>
          </p:cNvSpPr>
          <p:nvPr>
            <p:ph type="body" idx="1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5" name="Google Shape;55;g5362fd6ca2_0_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gradFill flip="none" rotWithShape="1">
          <a:gsLst>
            <a:gs pos="29008">
              <a:srgbClr val="D5C1C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362fd6ca2_0_0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sz="56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g5362fd6ca2_0_0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g5362fd6ca2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CE63-BAC7-43FC-9B0C-1314B80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51125"/>
            <a:ext cx="10515600" cy="1325700"/>
          </a:xfrm>
        </p:spPr>
        <p:txBody>
          <a:bodyPr/>
          <a:lstStyle/>
          <a:p>
            <a:pPr algn="ctr"/>
            <a:r>
              <a:rPr lang="en-US" dirty="0">
                <a:latin typeface="Agency FB" panose="020F0502020204030204" pitchFamily="34" charset="0"/>
                <a:cs typeface="Agency FB" panose="020F0502020204030204" pitchFamily="34" charset="0"/>
              </a:rPr>
              <a:t>Lifestyle</a:t>
            </a:r>
            <a:r>
              <a:rPr lang="en-US" dirty="0"/>
              <a:t> in an app</a:t>
            </a:r>
          </a:p>
        </p:txBody>
      </p:sp>
    </p:spTree>
    <p:extLst>
      <p:ext uri="{BB962C8B-B14F-4D97-AF65-F5344CB8AC3E}">
        <p14:creationId xmlns:p14="http://schemas.microsoft.com/office/powerpoint/2010/main" val="2222528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Tests feedbacks</a:t>
            </a:r>
            <a:endParaRPr sz="3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3B7D8-807F-EF89-BD13-458CB299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516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.Apple Color Emoji UI"/>
              <a:buChar char="👨🏽‍✈️"/>
            </a:pP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.Apple Color Emoji UI"/>
              <a:buChar char="👨🏽‍✈️"/>
            </a:pP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.Apple Color Emoji UI"/>
              <a:buChar char="👨🏽‍✈️"/>
            </a:pPr>
            <a:endParaRPr lang="en-US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.Apple Color Emoji UI"/>
              <a:buChar char="👨🏽‍✈️"/>
            </a:pPr>
            <a:r>
              <a:rPr lang="en-US" dirty="0"/>
              <a:t>Team Lead:  Rudy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.Apple Color Emoji UI"/>
              <a:buChar char="👩🏼‍🎨"/>
            </a:pPr>
            <a:r>
              <a:rPr lang="en-US" dirty="0"/>
              <a:t>Design Lead:  </a:t>
            </a:r>
            <a:r>
              <a:rPr lang="en-US" dirty="0" err="1"/>
              <a:t>Imane</a:t>
            </a:r>
            <a:r>
              <a:rPr lang="en-US" dirty="0"/>
              <a:t> </a:t>
            </a:r>
            <a:r>
              <a:rPr lang="en-US" dirty="0" err="1"/>
              <a:t>Laaroussi</a:t>
            </a:r>
            <a:endParaRPr dirty="0"/>
          </a:p>
          <a:p>
            <a:pPr marL="342900" lvl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.Apple Color Emoji UI"/>
              <a:buChar char="🧑🏼‍⚖️"/>
            </a:pPr>
            <a:r>
              <a:rPr lang="en-US" dirty="0"/>
              <a:t>Test Lead:  Polina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B5A43-6475-0C23-FDCF-C35497D7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Team Architecture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>
                <a:latin typeface="+mj-lt"/>
              </a:rPr>
              <a:t>Design</a:t>
            </a:r>
            <a:endParaRPr sz="3200" dirty="0">
              <a:latin typeface="+mj-lt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838200" y="1972686"/>
            <a:ext cx="3933092" cy="307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/>
              <a:t>For mock-up we used Figma</a:t>
            </a:r>
            <a:endParaRPr dirty="0"/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A2BF1260-4032-193E-9535-84FA216C5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3" y="1671603"/>
            <a:ext cx="2720975" cy="396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3EA34-59D2-E235-4703-FCFAAD98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335" y="1077784"/>
            <a:ext cx="2577465" cy="3968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1403143" y="1690825"/>
            <a:ext cx="5104535" cy="296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/>
              <a:t>Nearby Hikes show up on Google Maps API</a:t>
            </a:r>
            <a:br>
              <a:rPr lang="en-US" dirty="0"/>
            </a:br>
            <a:endParaRPr dirty="0"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>
                <a:latin typeface="+mj-lt"/>
              </a:rPr>
              <a:t>Design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838200" y="2593906"/>
            <a:ext cx="4254345" cy="163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/>
              <a:t>Weather app is not here yet</a:t>
            </a:r>
            <a:endParaRPr dirty="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dirty="0">
                <a:latin typeface="+mj-lt"/>
              </a:rPr>
              <a:t>Design</a:t>
            </a:r>
            <a:endParaRPr sz="32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Design</a:t>
            </a:r>
            <a:endParaRPr sz="3200" dirty="0">
              <a:latin typeface="+mj-lt"/>
            </a:endParaRPr>
          </a:p>
        </p:txBody>
      </p:sp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5E742E76-068A-2FFC-661D-E0A068C4D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4" y="1690688"/>
            <a:ext cx="2720975" cy="3968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20ADB-20F1-584F-E2E7-D306C78F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792" y="1690688"/>
            <a:ext cx="2577465" cy="3968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8CDCD-B66A-84D6-D2BD-130EF670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2941480" cy="3968115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D8EE2CA-D38F-BD23-A13F-70F758172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3223" y="1690687"/>
            <a:ext cx="2720975" cy="3968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83820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Class Diagram</a:t>
            </a:r>
            <a:endParaRPr sz="3200" dirty="0">
              <a:latin typeface="+mj-lt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57B61DB-30B2-6761-3AD1-307C83E1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1" y="1695000"/>
            <a:ext cx="9465129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Data requirements</a:t>
            </a:r>
            <a:endParaRPr sz="3200" dirty="0">
              <a:latin typeface="+mj-lt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+mj-lt"/>
              </a:rPr>
              <a:t>Bugs and Enhancements</a:t>
            </a:r>
            <a:endParaRPr sz="3200" dirty="0">
              <a:latin typeface="+mj-lt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11885</TotalTime>
  <Words>52</Words>
  <Application>Microsoft Macintosh PowerPoint</Application>
  <PresentationFormat>Widescreen</PresentationFormat>
  <Paragraphs>19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Amatic SC</vt:lpstr>
      <vt:lpstr>Calibri</vt:lpstr>
      <vt:lpstr>Source Code Pro</vt:lpstr>
      <vt:lpstr>Arial</vt:lpstr>
      <vt:lpstr>.Apple Color Emoji UI</vt:lpstr>
      <vt:lpstr>Agency FB</vt:lpstr>
      <vt:lpstr>Beach Day</vt:lpstr>
      <vt:lpstr>Lifestyle in an app</vt:lpstr>
      <vt:lpstr>Team Architecture </vt:lpstr>
      <vt:lpstr>Design</vt:lpstr>
      <vt:lpstr>Design</vt:lpstr>
      <vt:lpstr>Design</vt:lpstr>
      <vt:lpstr>Design</vt:lpstr>
      <vt:lpstr>Class Diagram</vt:lpstr>
      <vt:lpstr>Data requirements</vt:lpstr>
      <vt:lpstr>Bugs and Enhancements</vt:lpstr>
      <vt:lpstr>Tests feedbacks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Lifestyle in an app</dc:title>
  <dc:creator>Jonathan Sullivan</dc:creator>
  <cp:lastModifiedBy>youssef lamani</cp:lastModifiedBy>
  <cp:revision>23</cp:revision>
  <dcterms:created xsi:type="dcterms:W3CDTF">2020-09-19T19:55:19Z</dcterms:created>
  <dcterms:modified xsi:type="dcterms:W3CDTF">2022-09-20T01:34:11Z</dcterms:modified>
</cp:coreProperties>
</file>