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38" r:id="rId2"/>
    <p:sldId id="335" r:id="rId3"/>
    <p:sldId id="467" r:id="rId4"/>
    <p:sldId id="429" r:id="rId5"/>
    <p:sldId id="454" r:id="rId6"/>
    <p:sldId id="463" r:id="rId7"/>
    <p:sldId id="426" r:id="rId8"/>
    <p:sldId id="456" r:id="rId9"/>
    <p:sldId id="458" r:id="rId10"/>
    <p:sldId id="457" r:id="rId11"/>
    <p:sldId id="459" r:id="rId12"/>
    <p:sldId id="461" r:id="rId13"/>
    <p:sldId id="462" r:id="rId14"/>
    <p:sldId id="466" r:id="rId15"/>
    <p:sldId id="465" r:id="rId16"/>
    <p:sldId id="427" r:id="rId17"/>
    <p:sldId id="460" r:id="rId18"/>
    <p:sldId id="370" r:id="rId19"/>
    <p:sldId id="334" r:id="rId20"/>
    <p:sldId id="464" r:id="rId21"/>
    <p:sldId id="403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53AB8A6-5416-45EE-A6C2-F0E18F6A2F91}">
          <p14:sldIdLst>
            <p14:sldId id="338"/>
            <p14:sldId id="335"/>
            <p14:sldId id="467"/>
          </p14:sldIdLst>
        </p14:section>
        <p14:section name="Model Binders" id="{00537D9D-E70D-4D56-A3D2-3238A00D4141}">
          <p14:sldIdLst>
            <p14:sldId id="429"/>
            <p14:sldId id="454"/>
            <p14:sldId id="463"/>
          </p14:sldIdLst>
        </p14:section>
        <p14:section name="Data Validation" id="{422460BE-98E3-4BBE-B9F2-A48820B6911A}">
          <p14:sldIdLst>
            <p14:sldId id="426"/>
            <p14:sldId id="456"/>
            <p14:sldId id="458"/>
            <p14:sldId id="457"/>
            <p14:sldId id="459"/>
            <p14:sldId id="461"/>
            <p14:sldId id="462"/>
          </p14:sldIdLst>
        </p14:section>
        <p14:section name="Working with Real Data" id="{8C82B9CC-4D99-4C45-A0A5-DBFCE95D573D}">
          <p14:sldIdLst>
            <p14:sldId id="466"/>
            <p14:sldId id="465"/>
          </p14:sldIdLst>
        </p14:section>
        <p14:section name="Scaffolding" id="{23CF90D9-A8D5-46E1-815E-F07AC5B7DCA4}">
          <p14:sldIdLst>
            <p14:sldId id="427"/>
            <p14:sldId id="460"/>
          </p14:sldIdLst>
        </p14:section>
        <p14:section name="Summary, Questions, Homework" id="{052859EC-CAE7-45AF-B838-B3EBFE380EB4}">
          <p14:sldIdLst>
            <p14:sldId id="370"/>
            <p14:sldId id="334"/>
            <p14:sldId id="46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3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5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797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84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nikolay.i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 smtClean="0"/>
              <a:t>ASP.NET MVC</a:t>
            </a:r>
            <a:br>
              <a:rPr lang="en-US" dirty="0" smtClean="0"/>
            </a:br>
            <a:r>
              <a:rPr lang="en-US" dirty="0" smtClean="0"/>
              <a:t>Working </a:t>
            </a:r>
            <a:r>
              <a:rPr lang="en-US" dirty="0"/>
              <a:t>with Data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cloudtimes.org/wp-content/uploads/2011/02/big-dat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4572000"/>
            <a:ext cx="2641600" cy="1981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999344"/>
            <a:ext cx="3886200" cy="2623647"/>
          </a:xfrm>
          <a:prstGeom prst="rect">
            <a:avLst/>
          </a:prstGeom>
        </p:spPr>
      </p:pic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academy.telerik.com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555998" cy="800219"/>
          </a:xfrm>
        </p:spPr>
        <p:txBody>
          <a:bodyPr/>
          <a:lstStyle/>
          <a:p>
            <a:pPr marL="0" indent="0"/>
            <a:r>
              <a:rPr lang="en-US" dirty="0" smtClean="0"/>
              <a:t>Team Lead, Senior</a:t>
            </a:r>
            <a:br>
              <a:rPr lang="en-US" dirty="0" smtClean="0"/>
            </a:br>
            <a:r>
              <a:rPr lang="en-US" dirty="0" smtClean="0"/>
              <a:t>Developer and Trainer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7"/>
              </a:rPr>
              <a:t>http://Nikolay.IT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</a:p>
          <a:p>
            <a:r>
              <a:rPr lang="en-US" dirty="0" smtClean="0"/>
              <a:t>Inherit </a:t>
            </a:r>
            <a:r>
              <a:rPr lang="en-US" dirty="0" err="1" smtClean="0"/>
              <a:t>ValidationAttribute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772400" cy="392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0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ModelState.IsValid</a:t>
            </a:r>
            <a:r>
              <a:rPr lang="en-US" dirty="0" smtClean="0"/>
              <a:t> – will give us information about the data validation success</a:t>
            </a:r>
          </a:p>
          <a:p>
            <a:r>
              <a:rPr lang="en-US" dirty="0" err="1" smtClean="0"/>
              <a:t>ModelState.AddModelError</a:t>
            </a:r>
            <a:r>
              <a:rPr lang="en-US" dirty="0" smtClean="0"/>
              <a:t> – custom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781300"/>
            <a:ext cx="6743700" cy="3771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5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Html.ValidationSummary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output errors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Html.ValidationMessageFor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 – outputs validation message for specified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68" y="2971800"/>
            <a:ext cx="5440463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20594177">
            <a:off x="5802382" y="4248442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0753" y="4038600"/>
            <a:ext cx="242084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Text box with integrated client-side validation</a:t>
            </a:r>
          </a:p>
        </p:txBody>
      </p:sp>
      <p:sp>
        <p:nvSpPr>
          <p:cNvPr id="8" name="Left Arrow 7"/>
          <p:cNvSpPr/>
          <p:nvPr/>
        </p:nvSpPr>
        <p:spPr>
          <a:xfrm rot="20594177">
            <a:off x="5408913" y="5567285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7284" y="5357443"/>
            <a:ext cx="2420847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jQuery</a:t>
            </a:r>
            <a:r>
              <a:rPr lang="en-US" sz="1600" b="1" dirty="0" smtClean="0">
                <a:solidFill>
                  <a:schemeClr val="bg1"/>
                </a:solidFill>
              </a:rPr>
              <a:t> validation library required for unobtrusive JavaScript validation</a:t>
            </a:r>
          </a:p>
        </p:txBody>
      </p:sp>
    </p:spTree>
    <p:extLst>
      <p:ext uri="{BB962C8B-B14F-4D97-AF65-F5344CB8AC3E}">
        <p14:creationId xmlns:p14="http://schemas.microsoft.com/office/powerpoint/2010/main" val="74836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54611"/>
              </p:ext>
            </p:extLst>
          </p:nvPr>
        </p:nvGraphicFramePr>
        <p:xfrm>
          <a:off x="1219200" y="1600200"/>
          <a:ext cx="6705600" cy="414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DisplayColumn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property of a model class for simple text display.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HiddenInput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 value in a hidden input (when editing).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UIHint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name of the template to use for rendering.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templates (email, password, URL, currency)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 read-only property (for model binding).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DisplayFormat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strings and null display 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ScaffoldColumn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display and edit capabilities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Friendly name for labels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Real Data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3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3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1126893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Scaffolding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629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and View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TODO: Editor </a:t>
            </a:r>
            <a:r>
              <a:rPr lang="en-US" dirty="0"/>
              <a:t>templates and view templates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752600"/>
            <a:ext cx="57531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Summary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Working with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73176" y="6400800"/>
            <a:ext cx="355251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://schoolacademy.telerik.com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Session[], </a:t>
            </a:r>
            <a:r>
              <a:rPr lang="en-US" dirty="0" err="1" smtClean="0"/>
              <a:t>TempData</a:t>
            </a:r>
            <a:r>
              <a:rPr lang="en-US" dirty="0" smtClean="0"/>
              <a:t>[], Cache[]</a:t>
            </a:r>
          </a:p>
          <a:p>
            <a:r>
              <a:rPr lang="en-US" dirty="0" smtClean="0"/>
              <a:t>Model </a:t>
            </a:r>
            <a:r>
              <a:rPr lang="en-US" dirty="0"/>
              <a:t>Binders</a:t>
            </a:r>
          </a:p>
          <a:p>
            <a:r>
              <a:rPr lang="en-US" dirty="0" smtClean="0"/>
              <a:t>Data Validation</a:t>
            </a:r>
          </a:p>
          <a:p>
            <a:pPr lvl="1"/>
            <a:r>
              <a:rPr lang="en-US" dirty="0" smtClean="0"/>
              <a:t>Data annotations</a:t>
            </a:r>
          </a:p>
          <a:p>
            <a:pPr lvl="1"/>
            <a:r>
              <a:rPr lang="en-US" dirty="0" smtClean="0"/>
              <a:t>Unobtrusive Validation</a:t>
            </a:r>
          </a:p>
          <a:p>
            <a:pPr lvl="1"/>
            <a:r>
              <a:rPr lang="en-US" dirty="0" smtClean="0"/>
              <a:t>Server-side vs. </a:t>
            </a:r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Editor Templates, Display Templates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35697" y="1100841"/>
            <a:ext cx="4615945" cy="38466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62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</a:t>
            </a:r>
            <a:r>
              <a:rPr lang="en-US"/>
              <a:t>of </a:t>
            </a:r>
            <a:r>
              <a:rPr lang="en-US" smtClean="0"/>
              <a:t>Contents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real data</a:t>
            </a:r>
          </a:p>
          <a:p>
            <a:pPr lvl="1"/>
            <a:r>
              <a:rPr lang="en-US" dirty="0"/>
              <a:t>Repository Pattern</a:t>
            </a:r>
          </a:p>
          <a:p>
            <a:pPr lvl="1"/>
            <a:r>
              <a:rPr lang="en-US" dirty="0"/>
              <a:t>Unit of Work Pattern</a:t>
            </a:r>
          </a:p>
          <a:p>
            <a:r>
              <a:rPr lang="en-US" dirty="0"/>
              <a:t>Scaffolding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9144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Model Binders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459440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89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east of handling HTTP post request</a:t>
            </a:r>
          </a:p>
          <a:p>
            <a:r>
              <a:rPr lang="en-US" dirty="0" smtClean="0"/>
              <a:t>Help the populating the parameters in action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84633"/>
            <a:ext cx="2142000" cy="149833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71800" y="2984633"/>
            <a:ext cx="3429000" cy="14983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HTTP POST /Review/Create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Rating=7&amp;Body=Great!</a:t>
            </a:r>
          </a:p>
        </p:txBody>
      </p:sp>
      <p:pic>
        <p:nvPicPr>
          <p:cNvPr id="2050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49" y="2743198"/>
            <a:ext cx="195827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24735" y="2266146"/>
            <a:ext cx="3066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DefaultModelBinder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7731029">
            <a:off x="6274970" y="4487555"/>
            <a:ext cx="692059" cy="537058"/>
          </a:xfrm>
          <a:prstGeom prst="rightArrow">
            <a:avLst>
              <a:gd name="adj1" fmla="val 50000"/>
              <a:gd name="adj2" fmla="val 515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307" y="5054256"/>
            <a:ext cx="5638800" cy="1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Model Binder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8239125" cy="413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5029200"/>
            <a:ext cx="812482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1126893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Data Validation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74" name="Picture 2" descr="http://www.theorem.co.uk/images/validateandche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514600"/>
            <a:ext cx="5257800" cy="3333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3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Annotations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dirty="0"/>
              <a:t>defined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System.ComponentModel.DataAnnotations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Covers </a:t>
            </a:r>
            <a:r>
              <a:rPr lang="en-US" dirty="0"/>
              <a:t>common validation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 err="1"/>
              <a:t>StringLength</a:t>
            </a:r>
            <a:endParaRPr lang="en-US" dirty="0"/>
          </a:p>
          <a:p>
            <a:pPr lvl="1"/>
            <a:r>
              <a:rPr lang="en-US" dirty="0"/>
              <a:t>Regex</a:t>
            </a:r>
          </a:p>
          <a:p>
            <a:pPr lvl="1"/>
            <a:r>
              <a:rPr lang="en-US" dirty="0"/>
              <a:t>Range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971800"/>
            <a:ext cx="4800600" cy="26136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48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Validation </a:t>
            </a:r>
            <a:r>
              <a:rPr lang="en-US" dirty="0"/>
              <a:t>A</a:t>
            </a:r>
            <a:r>
              <a:rPr lang="en-US" dirty="0" smtClean="0"/>
              <a:t>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61958"/>
              </p:ext>
            </p:extLst>
          </p:nvPr>
        </p:nvGraphicFramePr>
        <p:xfrm>
          <a:off x="609600" y="1214120"/>
          <a:ext cx="7924800" cy="495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/>
                <a:gridCol w="594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two specified properties in the model have the same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the value against the specified custom function.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can be matched to any of the values in the specified enumerated 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falls in the specified range. It defaults to numbers, but it can be configured to consider a range of dates, too.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matches the specified expression.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an Ajax call to the server, and checks whether the value is acceptable.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non-null value is assigned to the property. It can be configured to fail if an empty string is assigned.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string is longer than the specified value.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9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8088</TotalTime>
  <Words>546</Words>
  <Application>Microsoft Office PowerPoint</Application>
  <PresentationFormat>On-screen Show (4:3)</PresentationFormat>
  <Paragraphs>131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</vt:lpstr>
      <vt:lpstr>ASP.NET MVC Working with Data</vt:lpstr>
      <vt:lpstr>Table of Contents</vt:lpstr>
      <vt:lpstr>Table of Contents (2)</vt:lpstr>
      <vt:lpstr>Model Binders</vt:lpstr>
      <vt:lpstr>Model Binders</vt:lpstr>
      <vt:lpstr>Custom Model Binder</vt:lpstr>
      <vt:lpstr>Data Validation</vt:lpstr>
      <vt:lpstr>Validation with Annotations </vt:lpstr>
      <vt:lpstr>Data Validation Attributes</vt:lpstr>
      <vt:lpstr>Custom Validation</vt:lpstr>
      <vt:lpstr>Validating Model – Controller</vt:lpstr>
      <vt:lpstr>Validating Model – View</vt:lpstr>
      <vt:lpstr>Display / Edit Annotations </vt:lpstr>
      <vt:lpstr>Working with Real Data</vt:lpstr>
      <vt:lpstr>PowerPoint Presentation</vt:lpstr>
      <vt:lpstr>Scaffolding</vt:lpstr>
      <vt:lpstr>Controller and View Templates</vt:lpstr>
      <vt:lpstr>Summary</vt:lpstr>
      <vt:lpstr>ASP.NET MVC Working with Data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 Kostov</cp:lastModifiedBy>
  <cp:revision>744</cp:revision>
  <dcterms:created xsi:type="dcterms:W3CDTF">2007-12-08T16:03:35Z</dcterms:created>
  <dcterms:modified xsi:type="dcterms:W3CDTF">2013-09-22T13:25:05Z</dcterms:modified>
  <cp:category>software engineering</cp:category>
</cp:coreProperties>
</file>