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9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EB50-3A21-4C31-A709-39C97CD8D27F}" type="datetimeFigureOut">
              <a:rPr lang="ru-RU" smtClean="0"/>
              <a:t>пт 05.02.21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C186-49C0-4CC8-830A-3CF6691D0E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326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EB50-3A21-4C31-A709-39C97CD8D27F}" type="datetimeFigureOut">
              <a:rPr lang="ru-RU" smtClean="0"/>
              <a:t>пт 05.02.21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C186-49C0-4CC8-830A-3CF6691D0E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78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EB50-3A21-4C31-A709-39C97CD8D27F}" type="datetimeFigureOut">
              <a:rPr lang="ru-RU" smtClean="0"/>
              <a:t>пт 05.02.21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C186-49C0-4CC8-830A-3CF6691D0E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35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EB50-3A21-4C31-A709-39C97CD8D27F}" type="datetimeFigureOut">
              <a:rPr lang="ru-RU" smtClean="0"/>
              <a:t>пт 05.02.21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C186-49C0-4CC8-830A-3CF6691D0EB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2300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EB50-3A21-4C31-A709-39C97CD8D27F}" type="datetimeFigureOut">
              <a:rPr lang="ru-RU" smtClean="0"/>
              <a:t>пт 05.02.21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C186-49C0-4CC8-830A-3CF6691D0E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860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EB50-3A21-4C31-A709-39C97CD8D27F}" type="datetimeFigureOut">
              <a:rPr lang="ru-RU" smtClean="0"/>
              <a:t>пт 05.02.21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C186-49C0-4CC8-830A-3CF6691D0E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450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EB50-3A21-4C31-A709-39C97CD8D27F}" type="datetimeFigureOut">
              <a:rPr lang="ru-RU" smtClean="0"/>
              <a:t>пт 05.02.21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C186-49C0-4CC8-830A-3CF6691D0E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097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EB50-3A21-4C31-A709-39C97CD8D27F}" type="datetimeFigureOut">
              <a:rPr lang="ru-RU" smtClean="0"/>
              <a:t>пт 05.02.21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C186-49C0-4CC8-830A-3CF6691D0E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778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EB50-3A21-4C31-A709-39C97CD8D27F}" type="datetimeFigureOut">
              <a:rPr lang="ru-RU" smtClean="0"/>
              <a:t>пт 05.02.21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C186-49C0-4CC8-830A-3CF6691D0E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90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EB50-3A21-4C31-A709-39C97CD8D27F}" type="datetimeFigureOut">
              <a:rPr lang="ru-RU" smtClean="0"/>
              <a:t>пт 05.02.21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C186-49C0-4CC8-830A-3CF6691D0E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12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EB50-3A21-4C31-A709-39C97CD8D27F}" type="datetimeFigureOut">
              <a:rPr lang="ru-RU" smtClean="0"/>
              <a:t>пт 05.02.21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C186-49C0-4CC8-830A-3CF6691D0E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64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EB50-3A21-4C31-A709-39C97CD8D27F}" type="datetimeFigureOut">
              <a:rPr lang="ru-RU" smtClean="0"/>
              <a:t>пт 05.02.21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C186-49C0-4CC8-830A-3CF6691D0E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97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EB50-3A21-4C31-A709-39C97CD8D27F}" type="datetimeFigureOut">
              <a:rPr lang="ru-RU" smtClean="0"/>
              <a:t>пт 05.02.21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C186-49C0-4CC8-830A-3CF6691D0E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62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EB50-3A21-4C31-A709-39C97CD8D27F}" type="datetimeFigureOut">
              <a:rPr lang="ru-RU" smtClean="0"/>
              <a:t>пт 05.02.21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C186-49C0-4CC8-830A-3CF6691D0E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72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EB50-3A21-4C31-A709-39C97CD8D27F}" type="datetimeFigureOut">
              <a:rPr lang="ru-RU" smtClean="0"/>
              <a:t>пт 05.02.21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C186-49C0-4CC8-830A-3CF6691D0E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07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EB50-3A21-4C31-A709-39C97CD8D27F}" type="datetimeFigureOut">
              <a:rPr lang="ru-RU" smtClean="0"/>
              <a:t>пт 05.02.21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C186-49C0-4CC8-830A-3CF6691D0E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71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EB50-3A21-4C31-A709-39C97CD8D27F}" type="datetimeFigureOut">
              <a:rPr lang="ru-RU" smtClean="0"/>
              <a:t>пт 05.02.21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C186-49C0-4CC8-830A-3CF6691D0E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57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4ADEB50-3A21-4C31-A709-39C97CD8D27F}" type="datetimeFigureOut">
              <a:rPr lang="ru-RU" smtClean="0"/>
              <a:t>пт 05.02.21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C186-49C0-4CC8-830A-3CF6691D0E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535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FF33"/>
                </a:solidFill>
                <a:latin typeface="Arial Black" panose="020B0A04020102020204" pitchFamily="34" charset="0"/>
              </a:rPr>
              <a:t>Amazing Snake</a:t>
            </a:r>
            <a:endParaRPr lang="ru-RU" dirty="0">
              <a:solidFill>
                <a:srgbClr val="66FF33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Дрягина Полина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643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48000" y="474345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За основу моей игры “AmazingSnake” взята игра “Змейка”. Суть игры все та же – набрать как можно больше лакомства, но теперь у змейки появляются новые бонусы и препятствия:</a:t>
            </a:r>
          </a:p>
          <a:p>
            <a:r>
              <a:rPr lang="ru-R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Бортики:</a:t>
            </a:r>
          </a:p>
          <a:p>
            <a:r>
              <a:rPr lang="ru-R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1.	Синие бортики. В них лучше не врезаться, при наличии очков, змея потеряет одно, при отсутствии – умрет.</a:t>
            </a:r>
          </a:p>
          <a:p>
            <a:r>
              <a:rPr lang="ru-R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2.	Радужные бортики. Не наносят змее никакого урона, как и не прибавляют очков. При столкновении с ними, она поменяет цвет на рандомный.</a:t>
            </a:r>
          </a:p>
          <a:p>
            <a:r>
              <a:rPr lang="ru-R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     Мышки:</a:t>
            </a:r>
          </a:p>
          <a:p>
            <a:r>
              <a:rPr lang="ru-R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1.	Коричневая. Добавляет 1 очко к рекорду.</a:t>
            </a:r>
          </a:p>
          <a:p>
            <a:r>
              <a:rPr lang="ru-R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2.	Белая. Добавляет 1 очко к рекорду и увеличивает скорость змейки на 3 пикселя.</a:t>
            </a:r>
          </a:p>
          <a:p>
            <a:r>
              <a:rPr lang="ru-R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3.	Голубая. Снижает скорость змеи на 2 пикселя.</a:t>
            </a:r>
          </a:p>
          <a:p>
            <a:r>
              <a:rPr lang="ru-R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После окончания игры, на экран выводится sql таблица с рекордами игроков. В ней указаны имя игрока, его рекорд и конечная скорость.</a:t>
            </a:r>
            <a:endParaRPr lang="ru-RU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56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48000" y="144384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Программа состоит из 7 классов + импортированной sql таблицы, выводящейся на экран с помощью PyQt5. 1й (Game) класс отвечает за работу с клавиатурой, определение параметров, и создание игровой поверхности. 2й (Snake) – за создание змейки и ее “оживление”. 3й (Food) – создание коричневой мышки, 4й (Color) – радужного бортика, 5й (SpeedPlus) создает еду для увеличения скорости, 6й (SpeedMinus) – за ее уменьшение, 7й (Stick) создает синий бортик.</a:t>
            </a:r>
          </a:p>
          <a:p>
            <a:endParaRPr lang="ru-RU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ru-R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Эта игра выполнена в стиле ретро, в стиле игр 90х годов, поддерживающихся игровыми автоматами.</a:t>
            </a:r>
            <a:endParaRPr lang="ru-RU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28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4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152</Words>
  <Application>Microsoft Office PowerPoint</Application>
  <PresentationFormat>Широкоэкранный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Century Gothic</vt:lpstr>
      <vt:lpstr>Wingdings 3</vt:lpstr>
      <vt:lpstr>Ион</vt:lpstr>
      <vt:lpstr>Amazing Snake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Amazing Snake</dc:title>
  <dc:creator>HP</dc:creator>
  <cp:lastModifiedBy>HP</cp:lastModifiedBy>
  <cp:revision>1</cp:revision>
  <dcterms:created xsi:type="dcterms:W3CDTF">2021-02-04T23:15:16Z</dcterms:created>
  <dcterms:modified xsi:type="dcterms:W3CDTF">2021-02-04T23:22:31Z</dcterms:modified>
</cp:coreProperties>
</file>