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C800-C571-4972-B034-B0BB9A414B26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6811-FF08-4963-81C4-272579C8B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3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C800-C571-4972-B034-B0BB9A414B26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6811-FF08-4963-81C4-272579C8B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56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C800-C571-4972-B034-B0BB9A414B26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6811-FF08-4963-81C4-272579C8B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96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C800-C571-4972-B034-B0BB9A414B26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6811-FF08-4963-81C4-272579C8B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82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C800-C571-4972-B034-B0BB9A414B26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6811-FF08-4963-81C4-272579C8B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76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C800-C571-4972-B034-B0BB9A414B26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6811-FF08-4963-81C4-272579C8B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28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C800-C571-4972-B034-B0BB9A414B26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6811-FF08-4963-81C4-272579C8B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47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C800-C571-4972-B034-B0BB9A414B26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6811-FF08-4963-81C4-272579C8B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53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C800-C571-4972-B034-B0BB9A414B26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6811-FF08-4963-81C4-272579C8B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16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C800-C571-4972-B034-B0BB9A414B26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6811-FF08-4963-81C4-272579C8B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95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C800-C571-4972-B034-B0BB9A414B26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6811-FF08-4963-81C4-272579C8B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88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4C800-C571-4972-B034-B0BB9A414B26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F6811-FF08-4963-81C4-272579C8B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8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Нейронные сети и большие данные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Подготовила Федулеева Полина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378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Чтобы преобразовать данные в нужный формат использовался сайт </a:t>
            </a:r>
            <a:r>
              <a:rPr lang="en-US" dirty="0" err="1" smtClean="0"/>
              <a:t>roboflow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52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архитектуры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выполнения конкурсного задания использовалась </a:t>
            </a:r>
            <a:r>
              <a:rPr lang="ru-RU" dirty="0" err="1" smtClean="0"/>
              <a:t>нейросеть</a:t>
            </a:r>
            <a:r>
              <a:rPr lang="ru-RU" dirty="0" smtClean="0"/>
              <a:t> </a:t>
            </a:r>
            <a:r>
              <a:rPr lang="en-US" dirty="0" smtClean="0"/>
              <a:t>YoloV8.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47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нейросети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8082" y="1690688"/>
            <a:ext cx="7225718" cy="3612860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838200" y="1825625"/>
            <a:ext cx="32898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Конечная точность – </a:t>
            </a:r>
            <a:r>
              <a:rPr lang="en-US" sz="2400" dirty="0" smtClean="0"/>
              <a:t>91.5 %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5840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Интерфейс был создан с помощью библиотеки </a:t>
            </a:r>
            <a:r>
              <a:rPr lang="en-US" dirty="0" smtClean="0"/>
              <a:t>PyQt5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45697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44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Нейронные сети и большие данные</vt:lpstr>
      <vt:lpstr>Преобразование данных</vt:lpstr>
      <vt:lpstr>Выбор архитектуры </vt:lpstr>
      <vt:lpstr>Обучение нейросети</vt:lpstr>
      <vt:lpstr>Интерфейс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Учебный</dc:creator>
  <cp:lastModifiedBy>Учебный</cp:lastModifiedBy>
  <cp:revision>5</cp:revision>
  <dcterms:created xsi:type="dcterms:W3CDTF">2024-02-06T08:17:35Z</dcterms:created>
  <dcterms:modified xsi:type="dcterms:W3CDTF">2024-02-06T10:16:18Z</dcterms:modified>
</cp:coreProperties>
</file>