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59" r:id="rId6"/>
    <p:sldId id="270" r:id="rId7"/>
    <p:sldId id="260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3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51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62d57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62d57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11901"/>
            <a:ext cx="862656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веб-базированного </a:t>
            </a:r>
            <a:r>
              <a:rPr lang="ru-RU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микросервиса</a:t>
            </a:r>
            <a:b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«Календарь памятных дат Петроградской стороны»</a:t>
            </a:r>
            <a:endParaRPr sz="2800" b="1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88536" y="2241298"/>
            <a:ext cx="4840224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Выполнила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lang="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Лазебникова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Полина Михайловна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indent="0" algn="l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dk1"/>
                </a:solidFill>
                <a:latin typeface="Times New Roman"/>
                <a:cs typeface="Times New Roman"/>
              </a:rPr>
              <a:t>Кандидат физ.-мат. наук, доцент кафедры </a:t>
            </a:r>
            <a:r>
              <a:rPr lang="ru-RU" sz="1600" dirty="0" err="1">
                <a:solidFill>
                  <a:schemeClr val="dk1"/>
                </a:solidFill>
                <a:latin typeface="Times New Roman"/>
                <a:cs typeface="Times New Roman"/>
              </a:rPr>
              <a:t>ИТиЭО</a:t>
            </a:r>
            <a:r>
              <a:rPr lang="ru-RU" sz="16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Жуков Николай Николаевич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cs typeface="Times New Roman"/>
              </a:rPr>
              <a:t>Актуальность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Выпускная квалификационная работа разрабатывается по заказу </a:t>
            </a:r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Санкт-Петербургского государственного бюджетного учреждения «Централизованная библиотечная система Петроградского района».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Times New Roman"/>
                <a:cs typeface="Times New Roman"/>
              </a:rPr>
              <a:t>Предмет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67886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разрабатываемый веб-базированный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71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07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веб-базированного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«Календарь памятных дат Петроградской стороны» в соответствии с требованиями заказчика.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32636"/>
            <a:ext cx="8314140" cy="3565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  <a:tabLst>
                <a:tab pos="630555" algn="l"/>
              </a:tabLst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1.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решений, посвященных памятным датам и выявлены преимущества разрабатываемого сервиса.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  <a:tabLst>
                <a:tab pos="630555" algn="l"/>
              </a:tabLst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2.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Спроектирована архитектуру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микросервиса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  <a:tabLst>
                <a:tab pos="630555" algn="l"/>
              </a:tabLst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3.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Спроектирована схема база данных.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  <a:tabLst>
                <a:tab pos="630555" algn="l"/>
              </a:tabLst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4.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образ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микросервиса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  <a:tabLst>
                <a:tab pos="630555" algn="l"/>
              </a:tabLst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5.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Разработаны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бэкенд на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</a:p>
          <a:p>
            <a:pPr marL="0" lvl="0" indent="0">
              <a:lnSpc>
                <a:spcPct val="150000"/>
              </a:lnSpc>
              <a:buNone/>
              <a:tabLst>
                <a:tab pos="630555" algn="l"/>
              </a:tabLst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 6.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дальнейшей возможности переписи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фронтенда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сервиса с использованием других инструментов.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Схема базы данных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BF4E1-8739-D4A4-1FA7-0DC6959B3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4E420-7485-4E35-1C76-BB82C67F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66" y="1043990"/>
            <a:ext cx="5924902" cy="40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1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Rest Framework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контейнеризации.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B7F1C1-2D51-D4DC-6481-4E78E323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84" y="1017725"/>
            <a:ext cx="6767632" cy="38835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805939"/>
            <a:ext cx="8520600" cy="2966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 dirty="0">
                <a:solidFill>
                  <a:schemeClr val="dk1"/>
                </a:solidFill>
                <a:latin typeface="Times New Roman"/>
                <a:cs typeface="Times New Roman"/>
              </a:rPr>
              <a:t>Демонстрация работы продукта</a:t>
            </a:r>
            <a:endParaRPr sz="36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193</Words>
  <Application>Microsoft Office PowerPoint</Application>
  <PresentationFormat>Экран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Symbol</vt:lpstr>
      <vt:lpstr>Times New Roman</vt:lpstr>
      <vt:lpstr>Simple Light</vt:lpstr>
      <vt:lpstr>Разработка веб-базированного микросервиса «Календарь памятных дат Петроградской стороны»</vt:lpstr>
      <vt:lpstr>Актуальность</vt:lpstr>
      <vt:lpstr>Предмет</vt:lpstr>
      <vt:lpstr>Цель</vt:lpstr>
      <vt:lpstr>Задачи</vt:lpstr>
      <vt:lpstr>Схема базы данных</vt:lpstr>
      <vt:lpstr>Инструменты и технологии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Лазебникова Полина</dc:creator>
  <cp:lastModifiedBy>Михаил Лазебников</cp:lastModifiedBy>
  <cp:revision>8</cp:revision>
  <dcterms:modified xsi:type="dcterms:W3CDTF">2022-05-24T18:40:27Z</dcterms:modified>
</cp:coreProperties>
</file>