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74" r:id="rId4"/>
    <p:sldId id="267" r:id="rId5"/>
    <p:sldId id="268" r:id="rId6"/>
    <p:sldId id="273" r:id="rId7"/>
    <p:sldId id="270" r:id="rId8"/>
    <p:sldId id="269" r:id="rId9"/>
    <p:sldId id="271" r:id="rId10"/>
    <p:sldId id="27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91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7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8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42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0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54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4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53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50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200"/>
            <a:ext cx="8520600" cy="1939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Корпоративная подготовка работников здравоохранения к использованию медицинской информационной системы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2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44.04.01 Педагогическое образование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Направленность(профиль) «Корпоративное электронное обучение»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Лазебникова Полина Михайловна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к.п.н., доцент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Гончарова Светлана Викторовна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Задача 4</a:t>
            </a:r>
            <a:endParaRPr sz="3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709E88-AB19-58C7-3E0F-33293FDD0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330AFE-B4ED-8CE8-909F-7E0EB345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39" y="1152475"/>
            <a:ext cx="2884806" cy="37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Актуальность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50156"/>
            <a:ext cx="8520600" cy="2747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Существуют проблемы обучения и внедрения в рамках медицинского учреждения (необходимость качественного контента, выстраивание системы обучение).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Для успешного внедрения метод онлайн-обучения является одним из наиболее эффективных методов обучения для персонала медицинского учреждения.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В связи с этим, для достижения нужных результатов, возникает необходимость создания дистанционного курса и постоянного его использования в процессе внедрения.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Предмет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Дистанционный курс по подготовке медицинских работников к получению нужной информации.</a:t>
            </a:r>
            <a:endParaRPr sz="24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62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Цель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Разработка дистанционного курса корпоративной подготовки работников здравоохранения по использованию медицинской информационной системы.</a:t>
            </a:r>
            <a:endParaRPr sz="24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1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Задачи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35881"/>
            <a:ext cx="8520600" cy="266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Задача 1.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Проведен анализ проблем информатизации медицинских организаций, как основы осуществления подготовки специалистов к получению новой информации;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Задача 2.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Раскрыты основные механизмы осуществления подготовки медицинских работников к получению нужной информации через информационные системы;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Задача 3.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Проведено углубленное диагностическое исследование, направленное на выявление уровня сформированности внутренней готовности работников здравоохранения к информационной подготовительной работе;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Задача 4.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Разработан специализированный курс для работников здравоохранения по использованию медицинской информационной системы.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2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Задача 1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35881"/>
            <a:ext cx="8520600" cy="266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Технические сложности: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Обеспечение безопасности данных и защиты информации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Организационные сложности: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Необходимость изменения рабочих процессов и процедур в лечебном учреждении;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Психологические сложности: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Сопротивление персонала изменениям и новым технологиям;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64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Задача 1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35881"/>
            <a:ext cx="8520600" cy="266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Методологические сложности: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Разработка и внедрение новых методов работы с МИС;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Временные сложности: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Внедрение МИС может занять длительное время, особенно если необходимо внести значительные изменения в рабочие процессы.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62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Задача 2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35881"/>
            <a:ext cx="8520600" cy="266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Обучение и тренинги; 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Практические занятия;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Консультации и поддержка; 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Тестирование и оценка; 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Мотивация и поощрение;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Обратная связь и анализ.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759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Задача 3</a:t>
            </a:r>
            <a:endParaRPr sz="3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5AEB4-C792-2733-4913-7C2A9D3D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Диаграмма ответов в Формах. Вопрос: Какие проблемы, на ваш взгляд, возникают при внедрении МИС?&#10;. Количество ответов: 24 ответа.">
            <a:extLst>
              <a:ext uri="{FF2B5EF4-FFF2-40B4-BE49-F238E27FC236}">
                <a16:creationId xmlns:a16="http://schemas.microsoft.com/office/drawing/2014/main" id="{A401B031-1115-56F1-07F5-3DF1FC95E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78" y="1343392"/>
            <a:ext cx="6072240" cy="2885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0281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309</Words>
  <Application>Microsoft Office PowerPoint</Application>
  <PresentationFormat>Экран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Light</vt:lpstr>
      <vt:lpstr>Корпоративная подготовка работников здравоохранения к использованию медицинской информационной системы</vt:lpstr>
      <vt:lpstr>Актуальность</vt:lpstr>
      <vt:lpstr>Предмет</vt:lpstr>
      <vt:lpstr>Цель</vt:lpstr>
      <vt:lpstr>Задачи</vt:lpstr>
      <vt:lpstr>Задача 1</vt:lpstr>
      <vt:lpstr>Задача 1</vt:lpstr>
      <vt:lpstr>Задача 2</vt:lpstr>
      <vt:lpstr>Задача 3</vt:lpstr>
      <vt:lpstr>Задача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Полина Лазебникова</cp:lastModifiedBy>
  <cp:revision>4</cp:revision>
  <dcterms:modified xsi:type="dcterms:W3CDTF">2024-05-18T09:33:59Z</dcterms:modified>
</cp:coreProperties>
</file>