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D798-73D2-4009-B971-26FFE1B825AB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5925-2A1F-45CD-83E0-0416CF6399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D798-73D2-4009-B971-26FFE1B825AB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5925-2A1F-45CD-83E0-0416CF6399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D798-73D2-4009-B971-26FFE1B825AB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5925-2A1F-45CD-83E0-0416CF6399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D798-73D2-4009-B971-26FFE1B825AB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5925-2A1F-45CD-83E0-0416CF6399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D798-73D2-4009-B971-26FFE1B825AB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5925-2A1F-45CD-83E0-0416CF6399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D798-73D2-4009-B971-26FFE1B825AB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5925-2A1F-45CD-83E0-0416CF6399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D798-73D2-4009-B971-26FFE1B825AB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5925-2A1F-45CD-83E0-0416CF6399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D798-73D2-4009-B971-26FFE1B825AB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5925-2A1F-45CD-83E0-0416CF6399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D798-73D2-4009-B971-26FFE1B825AB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5925-2A1F-45CD-83E0-0416CF6399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D798-73D2-4009-B971-26FFE1B825AB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5925-2A1F-45CD-83E0-0416CF6399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D798-73D2-4009-B971-26FFE1B825AB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5925-2A1F-45CD-83E0-0416CF6399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4D798-73D2-4009-B971-26FFE1B825AB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75925-2A1F-45CD-83E0-0416CF63997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42886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Курсовая работа</a:t>
            </a:r>
            <a:br>
              <a:rPr lang="ru-RU" dirty="0" smtClean="0"/>
            </a:br>
            <a:r>
              <a:rPr lang="ru-RU" dirty="0" smtClean="0"/>
              <a:t>Применение </a:t>
            </a:r>
            <a:r>
              <a:rPr lang="ru-RU" dirty="0"/>
              <a:t>метода наименьших квадратов в </a:t>
            </a:r>
            <a:r>
              <a:rPr lang="ru-RU" dirty="0" smtClean="0"/>
              <a:t>физике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4365104"/>
            <a:ext cx="6095030" cy="17526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Выполнила студентка 2 курса направления ИВТ </a:t>
            </a:r>
          </a:p>
          <a:p>
            <a:r>
              <a:rPr lang="ru-RU" sz="2600" dirty="0" smtClean="0"/>
              <a:t>Лазебникова Полина Михайловна</a:t>
            </a:r>
            <a:endParaRPr lang="ru-RU" sz="2600" dirty="0"/>
          </a:p>
        </p:txBody>
      </p:sp>
      <p:pic>
        <p:nvPicPr>
          <p:cNvPr id="1026" name="Picture 2" descr="C:\Users\Наталия\Desktop\2ba6bc53a91f011ec9a006384388d87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892" y="0"/>
            <a:ext cx="2000264" cy="2111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1720" y="1988840"/>
            <a:ext cx="5201364" cy="34744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2" cstate="print"/>
          <a:srcRect t="72072" r="63559"/>
          <a:stretch/>
        </p:blipFill>
        <p:spPr bwMode="auto">
          <a:xfrm>
            <a:off x="1187624" y="1844824"/>
            <a:ext cx="2764837" cy="15121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pic>
        <p:nvPicPr>
          <p:cNvPr id="7" name="Рисунок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5976" y="2996952"/>
            <a:ext cx="3962637" cy="295393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№2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212976"/>
            <a:ext cx="6623626" cy="732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7704" y="2132856"/>
            <a:ext cx="5400600" cy="331236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2" cstate="print"/>
          <a:srcRect t="53441"/>
          <a:stretch/>
        </p:blipFill>
        <p:spPr bwMode="auto">
          <a:xfrm>
            <a:off x="971600" y="1628800"/>
            <a:ext cx="3384376" cy="17281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pic>
        <p:nvPicPr>
          <p:cNvPr id="7" name="Рисунок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9992" y="2996952"/>
            <a:ext cx="3816423" cy="28803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714621"/>
            <a:ext cx="8229600" cy="1357322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  Вид </a:t>
            </a:r>
            <a:r>
              <a:rPr lang="ru-RU" dirty="0"/>
              <a:t>уравнения парной регрессии будет определяться исходными </a:t>
            </a:r>
            <a:r>
              <a:rPr lang="ru-RU" dirty="0" smtClean="0"/>
              <a:t>значениями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85786" y="2643182"/>
            <a:ext cx="7901014" cy="2214577"/>
          </a:xfrm>
        </p:spPr>
        <p:txBody>
          <a:bodyPr/>
          <a:lstStyle/>
          <a:p>
            <a:pPr marL="360000" indent="0">
              <a:buNone/>
            </a:pPr>
            <a:r>
              <a:rPr lang="ru-RU" dirty="0"/>
              <a:t>К</a:t>
            </a:r>
            <a:r>
              <a:rPr lang="ru-RU" dirty="0" smtClean="0"/>
              <a:t>оэффициенты </a:t>
            </a:r>
            <a:r>
              <a:rPr lang="ru-RU" dirty="0"/>
              <a:t>оказались равны, </a:t>
            </a:r>
            <a:r>
              <a:rPr lang="ru-RU" dirty="0" smtClean="0"/>
              <a:t>графики идентичны</a:t>
            </a:r>
            <a:r>
              <a:rPr lang="ru-RU" dirty="0"/>
              <a:t>, из чего </a:t>
            </a:r>
            <a:r>
              <a:rPr lang="ru-RU" dirty="0" smtClean="0"/>
              <a:t>следует, </a:t>
            </a:r>
            <a:r>
              <a:rPr lang="ru-RU" dirty="0"/>
              <a:t>что программа готова для дальнейшего использования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2500307"/>
            <a:ext cx="7329510" cy="1571636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Решение </a:t>
            </a:r>
            <a:r>
              <a:rPr lang="ru-RU" dirty="0"/>
              <a:t>задач экономики с помощью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метода наименьших </a:t>
            </a:r>
            <a:r>
              <a:rPr lang="ru-RU" dirty="0"/>
              <a:t>квадратов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988840"/>
            <a:ext cx="7814102" cy="3983047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рассмотреть </a:t>
            </a:r>
            <a:r>
              <a:rPr lang="ru-RU" dirty="0" smtClean="0"/>
              <a:t>модели </a:t>
            </a:r>
            <a:r>
              <a:rPr lang="ru-RU" dirty="0"/>
              <a:t>линейной и параболической парной регрессии;</a:t>
            </a:r>
          </a:p>
          <a:p>
            <a:pPr lvl="0"/>
            <a:r>
              <a:rPr lang="ru-RU" dirty="0" smtClean="0"/>
              <a:t>разработать программный код;</a:t>
            </a:r>
            <a:endParaRPr lang="ru-RU" dirty="0"/>
          </a:p>
          <a:p>
            <a:pPr lvl="0"/>
            <a:r>
              <a:rPr lang="ru-RU" dirty="0" smtClean="0"/>
              <a:t>представить результат </a:t>
            </a:r>
            <a:r>
              <a:rPr lang="ru-RU" dirty="0"/>
              <a:t>в графическом виде;</a:t>
            </a:r>
          </a:p>
          <a:p>
            <a:pPr lvl="0"/>
            <a:r>
              <a:rPr lang="ru-RU" dirty="0" smtClean="0"/>
              <a:t>Рассмотреть конкретные примеры.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Регрессионный анализ</a:t>
            </a:r>
            <a:endParaRPr lang="ru-RU" dirty="0"/>
          </a:p>
        </p:txBody>
      </p:sp>
      <p:pic>
        <p:nvPicPr>
          <p:cNvPr id="2050" name="Picture 2" descr="C:\Users\Наталия\Desktop\Regression_Analysis_Regressio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428868"/>
            <a:ext cx="6374518" cy="25908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МНК для линейной регрессии</a:t>
            </a:r>
            <a:endParaRPr lang="ru-RU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3071810"/>
            <a:ext cx="3214710" cy="10099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МНК для полиномиальной регрессии</a:t>
            </a:r>
            <a:endParaRPr lang="ru-RU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348" y="2857496"/>
            <a:ext cx="3033725" cy="2200030"/>
          </a:xfrm>
          <a:prstGeom prst="rect">
            <a:avLst/>
          </a:prstGeom>
          <a:noFill/>
        </p:spPr>
      </p:pic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388" y="2285992"/>
            <a:ext cx="928694" cy="3467124"/>
          </a:xfrm>
          <a:prstGeom prst="rect">
            <a:avLst/>
          </a:prstGeom>
          <a:noFill/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2943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5008" y="3571876"/>
            <a:ext cx="35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=</a:t>
            </a:r>
            <a:endParaRPr lang="ru-RU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071934" y="364331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×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×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00562" y="3286124"/>
            <a:ext cx="963294" cy="13700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3000" dirty="0"/>
              <a:t>X * A = Y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2357430"/>
            <a:ext cx="2210672" cy="352426"/>
          </a:xfrm>
          <a:prstGeom prst="rect">
            <a:avLst/>
          </a:prstGeom>
          <a:noFill/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14744" y="3000372"/>
            <a:ext cx="1571636" cy="437671"/>
          </a:xfrm>
          <a:prstGeom prst="rect">
            <a:avLst/>
          </a:prstGeom>
          <a:noFill/>
        </p:spPr>
      </p:pic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0430" y="3643314"/>
            <a:ext cx="1877731" cy="480350"/>
          </a:xfrm>
          <a:prstGeom prst="rect">
            <a:avLst/>
          </a:prstGeom>
          <a:noFill/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43306" y="4143380"/>
            <a:ext cx="1675546" cy="526600"/>
          </a:xfrm>
          <a:prstGeom prst="rect">
            <a:avLst/>
          </a:prstGeom>
          <a:noFill/>
        </p:spPr>
      </p:pic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 Гаусса оптимального исключения</a:t>
            </a:r>
            <a:endParaRPr lang="ru-RU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1928802"/>
            <a:ext cx="928694" cy="619129"/>
          </a:xfrm>
          <a:prstGeom prst="rect">
            <a:avLst/>
          </a:prstGeom>
          <a:noFill/>
        </p:spPr>
      </p:pic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10" y="2643182"/>
            <a:ext cx="2978654" cy="500066"/>
          </a:xfrm>
          <a:prstGeom prst="rect">
            <a:avLst/>
          </a:prstGeom>
          <a:noFill/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929058" y="2285992"/>
            <a:ext cx="41434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где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= 1 ÷ (n-1),</a:t>
            </a:r>
            <a:r>
              <a:rPr lang="ru-RU" dirty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k = (j+1) ÷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n,j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÷ (n+1).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3714752"/>
            <a:ext cx="1474985" cy="642942"/>
          </a:xfrm>
          <a:prstGeom prst="rect">
            <a:avLst/>
          </a:prstGeom>
          <a:noFill/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4500570"/>
            <a:ext cx="4563102" cy="500066"/>
          </a:xfrm>
          <a:prstGeom prst="rect">
            <a:avLst/>
          </a:prstGeom>
          <a:noFill/>
        </p:spPr>
      </p:pic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000760" y="4500570"/>
            <a:ext cx="1663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где </a:t>
            </a:r>
            <a:r>
              <a:rPr lang="en-US" dirty="0" err="1"/>
              <a:t>i</a:t>
            </a:r>
            <a:r>
              <a:rPr lang="ru-RU" dirty="0"/>
              <a:t> = (</a:t>
            </a:r>
            <a:r>
              <a:rPr lang="en-US" dirty="0"/>
              <a:t>n</a:t>
            </a:r>
            <a:r>
              <a:rPr lang="ru-RU" dirty="0"/>
              <a:t>-1) ÷ 1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№1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700808"/>
            <a:ext cx="547687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135</Words>
  <Application>Microsoft Office PowerPoint</Application>
  <PresentationFormat>Экран (4:3)</PresentationFormat>
  <Paragraphs>32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Курсовая работа Применение метода наименьших квадратов в физике</vt:lpstr>
      <vt:lpstr>Цель</vt:lpstr>
      <vt:lpstr>Задачи</vt:lpstr>
      <vt:lpstr>Регрессионный анализ</vt:lpstr>
      <vt:lpstr>МНК для линейной регрессии</vt:lpstr>
      <vt:lpstr>МНК для полиномиальной регрессии</vt:lpstr>
      <vt:lpstr>Слайд 7</vt:lpstr>
      <vt:lpstr>Метод Гаусса оптимального исключения</vt:lpstr>
      <vt:lpstr>Задача №1</vt:lpstr>
      <vt:lpstr>EXCEL</vt:lpstr>
      <vt:lpstr>Python</vt:lpstr>
      <vt:lpstr>Задача №2</vt:lpstr>
      <vt:lpstr>EXCEL</vt:lpstr>
      <vt:lpstr>Python</vt:lpstr>
      <vt:lpstr>Вывод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Применение метода наименьших квадратов в экономике</dc:title>
  <dc:creator>Наталия</dc:creator>
  <cp:lastModifiedBy>Polina</cp:lastModifiedBy>
  <cp:revision>6</cp:revision>
  <dcterms:created xsi:type="dcterms:W3CDTF">2020-06-05T12:36:14Z</dcterms:created>
  <dcterms:modified xsi:type="dcterms:W3CDTF">2020-06-05T13:45:21Z</dcterms:modified>
</cp:coreProperties>
</file>