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801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7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53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094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98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1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9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20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3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27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14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1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08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9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FCB3AA-A58B-4298-B713-B6D8F9AD266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14259D-BF4A-4AA9-9D1C-B3FFBF72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14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73CD-A0DE-4668-8B8D-CF7F59F6F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Контроль и самоконтроль в </a:t>
            </a:r>
            <a:r>
              <a:rPr lang="ru-RU" dirty="0" err="1"/>
              <a:t>эиос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E17E3C-E49B-4E3C-BF4E-28BBEBC24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Лазебникова</a:t>
            </a:r>
            <a:r>
              <a:rPr lang="ru-RU" dirty="0"/>
              <a:t> Полина</a:t>
            </a:r>
          </a:p>
        </p:txBody>
      </p:sp>
    </p:spTree>
    <p:extLst>
      <p:ext uri="{BB962C8B-B14F-4D97-AF65-F5344CB8AC3E}">
        <p14:creationId xmlns:p14="http://schemas.microsoft.com/office/powerpoint/2010/main" val="31377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8219C-72CA-4C38-B1C7-EFD9F7A4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Тренажеры комплекса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2D2C1-C54F-4FCD-A838-7E6C1BD0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Содержат внутренний (локальный) итоговый тест, состоящий из заданий, входящих в тренажер, но в </a:t>
            </a:r>
            <a:r>
              <a:rPr lang="en-US" sz="2800" dirty="0"/>
              <a:t>“</a:t>
            </a:r>
            <a:r>
              <a:rPr lang="ru-RU" sz="2800" dirty="0"/>
              <a:t>усеченном</a:t>
            </a:r>
            <a:r>
              <a:rPr lang="en-US" sz="2800" dirty="0"/>
              <a:t>”</a:t>
            </a:r>
            <a:r>
              <a:rPr lang="ru-RU" sz="2800" dirty="0"/>
              <a:t> виде – с рассмотрением одной из нескольких рассматривавшихся в тренажерном варианте ситуаций</a:t>
            </a:r>
          </a:p>
        </p:txBody>
      </p:sp>
    </p:spTree>
    <p:extLst>
      <p:ext uri="{BB962C8B-B14F-4D97-AF65-F5344CB8AC3E}">
        <p14:creationId xmlns:p14="http://schemas.microsoft.com/office/powerpoint/2010/main" val="390912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40ABF-B7AE-429B-9BA8-46BA4F7F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Тренажеры комплекса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93C8E-FA59-4EC4-865F-5473F48C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54" y="1604433"/>
            <a:ext cx="10846292" cy="36491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3200" dirty="0"/>
              <a:t>Подготовка к традиционным контрольным мероприятиям</a:t>
            </a:r>
          </a:p>
          <a:p>
            <a:pPr marL="342900" indent="-342900">
              <a:buAutoNum type="arabicPeriod"/>
            </a:pPr>
            <a:r>
              <a:rPr lang="ru-RU" sz="3200" dirty="0"/>
              <a:t>Режим самоконтроля учащегося</a:t>
            </a:r>
          </a:p>
        </p:txBody>
      </p:sp>
    </p:spTree>
    <p:extLst>
      <p:ext uri="{BB962C8B-B14F-4D97-AF65-F5344CB8AC3E}">
        <p14:creationId xmlns:p14="http://schemas.microsoft.com/office/powerpoint/2010/main" val="97905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C6CB8-A2F1-457B-8E87-84AFF008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Текущий контроль знаний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B03C9-ED22-43FD-B44F-7B0A381F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72200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Тематические тесты, каждый из которых охватывает материал темы или одного из разделов курса:</a:t>
            </a:r>
          </a:p>
          <a:p>
            <a:pPr marL="342900" indent="-342900">
              <a:buAutoNum type="arabicPeriod"/>
            </a:pPr>
            <a:r>
              <a:rPr lang="ru-RU" sz="2800" dirty="0"/>
              <a:t>Тесты самоконтроля</a:t>
            </a:r>
          </a:p>
          <a:p>
            <a:pPr marL="342900" indent="-342900">
              <a:buAutoNum type="arabicPeriod"/>
            </a:pPr>
            <a:r>
              <a:rPr lang="ru-RU" sz="2800" dirty="0"/>
              <a:t>Контрольные тесты</a:t>
            </a:r>
          </a:p>
        </p:txBody>
      </p:sp>
    </p:spTree>
    <p:extLst>
      <p:ext uri="{BB962C8B-B14F-4D97-AF65-F5344CB8AC3E}">
        <p14:creationId xmlns:p14="http://schemas.microsoft.com/office/powerpoint/2010/main" val="399064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4A86A-E030-49EE-B807-25E08BC8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самоконтроля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3D618-5D5E-4752-B3CC-A8E6FFA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800" dirty="0"/>
              <a:t>Допускается исправление ошибки и повторная дача ответа</a:t>
            </a:r>
          </a:p>
          <a:p>
            <a:pPr marL="342900" indent="-342900">
              <a:buAutoNum type="arabicPeriod"/>
            </a:pPr>
            <a:r>
              <a:rPr lang="ru-RU" sz="2800" dirty="0"/>
              <a:t>Встречаются задания со множественным правильным ответом</a:t>
            </a:r>
          </a:p>
        </p:txBody>
      </p:sp>
    </p:spTree>
    <p:extLst>
      <p:ext uri="{BB962C8B-B14F-4D97-AF65-F5344CB8AC3E}">
        <p14:creationId xmlns:p14="http://schemas.microsoft.com/office/powerpoint/2010/main" val="371112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9B537-A9D4-4512-91E7-BAF7B31E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CC84E-11F8-4B74-8C91-F6C9D3E17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3200" dirty="0"/>
              <a:t>Единственный правильный ответ</a:t>
            </a:r>
          </a:p>
          <a:p>
            <a:pPr marL="342900" indent="-342900">
              <a:buAutoNum type="arabicPeriod"/>
            </a:pPr>
            <a:r>
              <a:rPr lang="ru-RU" sz="3200" dirty="0"/>
              <a:t>Повторный ответ не допускается</a:t>
            </a:r>
          </a:p>
        </p:txBody>
      </p:sp>
    </p:spTree>
    <p:extLst>
      <p:ext uri="{BB962C8B-B14F-4D97-AF65-F5344CB8AC3E}">
        <p14:creationId xmlns:p14="http://schemas.microsoft.com/office/powerpoint/2010/main" val="1535682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47</TotalTime>
  <Words>98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Небесная</vt:lpstr>
      <vt:lpstr>Контроль и самоконтроль в эиос</vt:lpstr>
      <vt:lpstr>Тренажеры комплекса</vt:lpstr>
      <vt:lpstr>Тренажеры комплекса</vt:lpstr>
      <vt:lpstr>Текущий контроль знаний</vt:lpstr>
      <vt:lpstr>Тесты самоконтроля</vt:lpstr>
      <vt:lpstr>Контрольные тесты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 и самоконтроль в эиос</dc:title>
  <dc:creator>Михаил Лазебников</dc:creator>
  <cp:lastModifiedBy>Михаил Лазебников</cp:lastModifiedBy>
  <cp:revision>1</cp:revision>
  <dcterms:created xsi:type="dcterms:W3CDTF">2021-11-20T11:00:16Z</dcterms:created>
  <dcterms:modified xsi:type="dcterms:W3CDTF">2021-11-20T11:47:26Z</dcterms:modified>
</cp:coreProperties>
</file>