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31CB-A21D-4536-B3D6-1A315125597F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892-C5A1-457D-88C0-E266B2159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69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31CB-A21D-4536-B3D6-1A315125597F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892-C5A1-457D-88C0-E266B2159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4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31CB-A21D-4536-B3D6-1A315125597F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892-C5A1-457D-88C0-E266B2159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44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31CB-A21D-4536-B3D6-1A315125597F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892-C5A1-457D-88C0-E266B2159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70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31CB-A21D-4536-B3D6-1A315125597F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892-C5A1-457D-88C0-E266B2159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57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31CB-A21D-4536-B3D6-1A315125597F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892-C5A1-457D-88C0-E266B2159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06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31CB-A21D-4536-B3D6-1A315125597F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892-C5A1-457D-88C0-E266B2159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31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31CB-A21D-4536-B3D6-1A315125597F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892-C5A1-457D-88C0-E266B2159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69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31CB-A21D-4536-B3D6-1A315125597F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892-C5A1-457D-88C0-E266B2159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48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31CB-A21D-4536-B3D6-1A315125597F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892-C5A1-457D-88C0-E266B2159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89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31CB-A21D-4536-B3D6-1A315125597F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8892-C5A1-457D-88C0-E266B2159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2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631CB-A21D-4536-B3D6-1A315125597F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98892-C5A1-457D-88C0-E266B2159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7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Навык для Алисы.</a:t>
            </a:r>
            <a:br>
              <a:rPr lang="ru-RU" dirty="0" smtClean="0"/>
            </a:br>
            <a:r>
              <a:rPr lang="ru-RU" dirty="0" smtClean="0"/>
              <a:t>Текстовый </a:t>
            </a:r>
            <a:r>
              <a:rPr lang="ru-RU" dirty="0" err="1" smtClean="0"/>
              <a:t>квест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01132" y="4568197"/>
            <a:ext cx="4482860" cy="1655762"/>
          </a:xfrm>
        </p:spPr>
        <p:txBody>
          <a:bodyPr/>
          <a:lstStyle/>
          <a:p>
            <a:r>
              <a:rPr lang="ru-RU" dirty="0" smtClean="0"/>
              <a:t>Автор: Никифорова Полина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162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Этот проект направлен на то, чтобы скрасить скучные дни на карантине в случае полного отсутствия идей для </a:t>
            </a:r>
            <a:r>
              <a:rPr lang="ru-RU" dirty="0" err="1" smtClean="0"/>
              <a:t>саморазвлечения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44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Модули, используемые в проекте:</a:t>
            </a:r>
          </a:p>
          <a:p>
            <a:r>
              <a:rPr lang="en-US" dirty="0" smtClean="0"/>
              <a:t>Flask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74487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</Words>
  <Application>Microsoft Office PowerPoint</Application>
  <PresentationFormat>Широкоэкранный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Навык для Алисы. Текстовый квест.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Навык для Алисы. Текстовый квест.</dc:title>
  <dc:creator>Acer</dc:creator>
  <cp:lastModifiedBy>Acer</cp:lastModifiedBy>
  <cp:revision>2</cp:revision>
  <dcterms:created xsi:type="dcterms:W3CDTF">2020-05-07T10:06:37Z</dcterms:created>
  <dcterms:modified xsi:type="dcterms:W3CDTF">2020-05-07T10:08:34Z</dcterms:modified>
</cp:coreProperties>
</file>