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88A1E-69CF-4756-8C36-3F6FEE079E1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F2526-8786-4774-B544-EAAFC863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10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DD3C-8314-4F57-ABBC-803CD4CBD7A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2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DD3C-8314-4F57-ABBC-803CD4CBD7A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84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DD3C-8314-4F57-ABBC-803CD4CBD7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3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6DD3C-8314-4F57-ABBC-803CD4CBD7A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36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5AED-2C81-48CD-ADDD-BDE34F828E03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E623-6C93-4C30-8CC2-6E15AD2B8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3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5AED-2C81-48CD-ADDD-BDE34F828E03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E623-6C93-4C30-8CC2-6E15AD2B8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3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5AED-2C81-48CD-ADDD-BDE34F828E03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E623-6C93-4C30-8CC2-6E15AD2B8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41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5AED-2C81-48CD-ADDD-BDE34F828E03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E623-6C93-4C30-8CC2-6E15AD2B8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58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5AED-2C81-48CD-ADDD-BDE34F828E03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E623-6C93-4C30-8CC2-6E15AD2B8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29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5AED-2C81-48CD-ADDD-BDE34F828E03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E623-6C93-4C30-8CC2-6E15AD2B8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87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5AED-2C81-48CD-ADDD-BDE34F828E03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E623-6C93-4C30-8CC2-6E15AD2B8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5AED-2C81-48CD-ADDD-BDE34F828E03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E623-6C93-4C30-8CC2-6E15AD2B8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5AED-2C81-48CD-ADDD-BDE34F828E03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E623-6C93-4C30-8CC2-6E15AD2B8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9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5AED-2C81-48CD-ADDD-BDE34F828E03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E623-6C93-4C30-8CC2-6E15AD2B8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5AED-2C81-48CD-ADDD-BDE34F828E03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E623-6C93-4C30-8CC2-6E15AD2B8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2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5AED-2C81-48CD-ADDD-BDE34F828E03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E623-6C93-4C30-8CC2-6E15AD2B8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68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2. Коллекции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0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Доработать </a:t>
            </a:r>
            <a:r>
              <a:rPr lang="ru-RU" b="1" dirty="0"/>
              <a:t>базу данных </a:t>
            </a:r>
            <a:r>
              <a:rPr lang="ru-RU" b="1" dirty="0" smtClean="0"/>
              <a:t>студентов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1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Содержание</a:t>
            </a:r>
          </a:p>
          <a:p>
            <a:pPr marL="0" indent="0">
              <a:buNone/>
            </a:pPr>
            <a:r>
              <a:rPr lang="ru-RU" dirty="0" smtClean="0"/>
              <a:t>Доработать лабораторную работу 1: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1. Перенести студентов в любую реализацию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Collection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2. Реализовать ввод студентов из консоли;</a:t>
            </a:r>
          </a:p>
          <a:p>
            <a:pPr marL="0" indent="0">
              <a:buNone/>
            </a:pPr>
            <a:r>
              <a:rPr lang="ru-RU" dirty="0" smtClean="0"/>
              <a:t>3. Поддержать работу всех функции, реализованных в лабораторной работе 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4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Доработать </a:t>
            </a:r>
            <a:r>
              <a:rPr lang="ru-RU" b="1" dirty="0"/>
              <a:t>базу данных </a:t>
            </a:r>
            <a:r>
              <a:rPr lang="ru-RU" b="1" dirty="0" smtClean="0"/>
              <a:t>студентов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1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Содержание</a:t>
            </a:r>
          </a:p>
          <a:p>
            <a:pPr marL="0" indent="0">
              <a:buNone/>
            </a:pPr>
            <a:r>
              <a:rPr lang="ru-RU" dirty="0" smtClean="0"/>
              <a:t>При добавлении студента с новой группой или курса появляется возможность вывода данной группы или курса</a:t>
            </a:r>
          </a:p>
          <a:p>
            <a:pPr marL="0" indent="0">
              <a:buNone/>
            </a:pPr>
            <a:r>
              <a:rPr lang="ru-RU" dirty="0" smtClean="0"/>
              <a:t>При удалении последнего студента группы или курса выборка по ним прекращается</a:t>
            </a:r>
          </a:p>
        </p:txBody>
      </p:sp>
    </p:spTree>
    <p:extLst>
      <p:ext uri="{BB962C8B-B14F-4D97-AF65-F5344CB8AC3E}">
        <p14:creationId xmlns:p14="http://schemas.microsoft.com/office/powerpoint/2010/main" val="10636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Доработать </a:t>
            </a:r>
            <a:r>
              <a:rPr lang="ru-RU" b="1" dirty="0"/>
              <a:t>базу данных </a:t>
            </a:r>
            <a:r>
              <a:rPr lang="ru-RU" b="1" dirty="0" smtClean="0"/>
              <a:t>студентов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164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Создание студента по следующему алгоритму</a:t>
            </a:r>
          </a:p>
          <a:p>
            <a:pPr marL="0" indent="0">
              <a:buNone/>
            </a:pPr>
            <a:r>
              <a:rPr lang="ru-RU" dirty="0" smtClean="0"/>
              <a:t>Фамилия имя - пользователь должен выбрать генерация или ручной ввод;</a:t>
            </a:r>
          </a:p>
          <a:p>
            <a:pPr marL="0" indent="0">
              <a:buNone/>
            </a:pPr>
            <a:r>
              <a:rPr lang="ru-RU" dirty="0" smtClean="0"/>
              <a:t>Группа - пользователь должен выбрать одну из списка имеющихся или ввести новую;</a:t>
            </a:r>
          </a:p>
          <a:p>
            <a:pPr marL="0" indent="0">
              <a:buNone/>
            </a:pPr>
            <a:r>
              <a:rPr lang="ru-RU" dirty="0" smtClean="0"/>
              <a:t>Курс - ручной ввод;</a:t>
            </a:r>
          </a:p>
          <a:p>
            <a:pPr marL="0" indent="0">
              <a:buNone/>
            </a:pPr>
            <a:r>
              <a:rPr lang="ru-RU" dirty="0" smtClean="0"/>
              <a:t>Год рождения автоматически;</a:t>
            </a:r>
          </a:p>
          <a:p>
            <a:pPr marL="0" indent="0">
              <a:buNone/>
            </a:pPr>
            <a:r>
              <a:rPr lang="ru-RU" dirty="0" smtClean="0"/>
              <a:t>Месяц и день - пользователь должен выбрать </a:t>
            </a:r>
            <a:r>
              <a:rPr lang="ru-RU" dirty="0" err="1" smtClean="0"/>
              <a:t>рандомно</a:t>
            </a:r>
            <a:r>
              <a:rPr lang="ru-RU" dirty="0" smtClean="0"/>
              <a:t> генерировать или ввести в вручную;</a:t>
            </a:r>
          </a:p>
          <a:p>
            <a:pPr marL="0" indent="0">
              <a:buNone/>
            </a:pPr>
            <a:r>
              <a:rPr lang="ru-RU" dirty="0" smtClean="0"/>
              <a:t>Оценки - </a:t>
            </a:r>
            <a:r>
              <a:rPr lang="ru-RU" dirty="0" err="1" smtClean="0"/>
              <a:t>рандомно</a:t>
            </a:r>
            <a:r>
              <a:rPr lang="ru-RU" dirty="0" smtClean="0"/>
              <a:t> или вручную, в предложении выдается только уже пройденный набор предметов.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4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Доработать </a:t>
            </a:r>
            <a:r>
              <a:rPr lang="ru-RU" b="1" dirty="0"/>
              <a:t>базу данных </a:t>
            </a:r>
            <a:r>
              <a:rPr lang="ru-RU" b="1" dirty="0" smtClean="0"/>
              <a:t>студентов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1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Дополнительные баллы</a:t>
            </a:r>
          </a:p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роверка группы по маске - в этом случае курс выставляется автоматически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9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172</Words>
  <Application>Microsoft Office PowerPoint</Application>
  <PresentationFormat>Широкоэкранный</PresentationFormat>
  <Paragraphs>27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Язык программирования Java</vt:lpstr>
      <vt:lpstr>Доработать базу данных студентов</vt:lpstr>
      <vt:lpstr>Доработать базу данных студентов</vt:lpstr>
      <vt:lpstr>Доработать базу данных студентов</vt:lpstr>
      <vt:lpstr>Доработать базу данных студентов</vt:lpstr>
    </vt:vector>
  </TitlesOfParts>
  <Company>ПАО "Ростелеком"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Java</dc:title>
  <dc:creator>Новикова Полина Игоревна</dc:creator>
  <cp:lastModifiedBy>Новикова Полина Игоревна</cp:lastModifiedBy>
  <cp:revision>1</cp:revision>
  <dcterms:created xsi:type="dcterms:W3CDTF">2020-06-05T21:33:29Z</dcterms:created>
  <dcterms:modified xsi:type="dcterms:W3CDTF">2020-06-05T21:37:10Z</dcterms:modified>
</cp:coreProperties>
</file>