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BDC3D5-6B78-4042-845C-7CA1348B577E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66B44-976D-41E6-B151-F55C10F531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264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DD3C-8314-4F57-ABBC-803CD4CBD7A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93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DD3C-8314-4F57-ABBC-803CD4CBD7A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554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DD3C-8314-4F57-ABBC-803CD4CBD7A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567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DD3C-8314-4F57-ABBC-803CD4CBD7A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076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3711-483E-407E-BEFA-9EB51A555EF1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0A69-C6AF-48BE-AFDD-A01583BACC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72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3711-483E-407E-BEFA-9EB51A555EF1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0A69-C6AF-48BE-AFDD-A01583BACC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32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3711-483E-407E-BEFA-9EB51A555EF1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0A69-C6AF-48BE-AFDD-A01583BACC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59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3711-483E-407E-BEFA-9EB51A555EF1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0A69-C6AF-48BE-AFDD-A01583BACC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24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3711-483E-407E-BEFA-9EB51A555EF1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0A69-C6AF-48BE-AFDD-A01583BACC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802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3711-483E-407E-BEFA-9EB51A555EF1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0A69-C6AF-48BE-AFDD-A01583BACC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256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3711-483E-407E-BEFA-9EB51A555EF1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0A69-C6AF-48BE-AFDD-A01583BACC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61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3711-483E-407E-BEFA-9EB51A555EF1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0A69-C6AF-48BE-AFDD-A01583BACC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67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3711-483E-407E-BEFA-9EB51A555EF1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0A69-C6AF-48BE-AFDD-A01583BACC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11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3711-483E-407E-BEFA-9EB51A555EF1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0A69-C6AF-48BE-AFDD-A01583BACC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93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3711-483E-407E-BEFA-9EB51A555EF1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0A69-C6AF-48BE-AFDD-A01583BACC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85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23711-483E-407E-BEFA-9EB51A555EF1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B0A69-C6AF-48BE-AFDD-A01583BACC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51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Язык программирования </a:t>
            </a:r>
            <a:r>
              <a:rPr lang="en-US" dirty="0" smtClean="0"/>
              <a:t>Java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Лабораторная работа </a:t>
            </a:r>
            <a:r>
              <a:rPr lang="ru-RU" dirty="0" smtClean="0"/>
              <a:t>2. Файловый менеджер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524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Файловый менеджер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691648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Содержание</a:t>
            </a:r>
          </a:p>
          <a:p>
            <a:pPr marL="0" indent="0">
              <a:buNone/>
            </a:pPr>
            <a:r>
              <a:rPr lang="ru-RU" dirty="0" smtClean="0"/>
              <a:t>1. Написать консольный файловый менеджер реализующий следующую функциональность:</a:t>
            </a:r>
          </a:p>
          <a:p>
            <a:pPr marL="0" indent="0">
              <a:buNone/>
            </a:pPr>
            <a:r>
              <a:rPr lang="ru-RU" dirty="0" smtClean="0"/>
              <a:t>2. Создание файла/директории</a:t>
            </a:r>
          </a:p>
          <a:p>
            <a:pPr marL="0" indent="0">
              <a:buNone/>
            </a:pPr>
            <a:r>
              <a:rPr lang="ru-RU" dirty="0" smtClean="0"/>
              <a:t>3. Удаление файла/директории</a:t>
            </a:r>
          </a:p>
          <a:p>
            <a:pPr marL="0" indent="0">
              <a:buNone/>
            </a:pPr>
            <a:r>
              <a:rPr lang="ru-RU" dirty="0" smtClean="0"/>
              <a:t>4. Перемещение файла/директории</a:t>
            </a:r>
          </a:p>
          <a:p>
            <a:pPr marL="0" indent="0">
              <a:buNone/>
            </a:pPr>
            <a:r>
              <a:rPr lang="ru-RU" dirty="0" smtClean="0"/>
              <a:t>5. Переименование файла/директории</a:t>
            </a:r>
          </a:p>
          <a:p>
            <a:pPr marL="0" indent="0">
              <a:buNone/>
            </a:pPr>
            <a:r>
              <a:rPr lang="ru-RU" dirty="0" smtClean="0"/>
              <a:t>6. Вывод файла</a:t>
            </a:r>
          </a:p>
          <a:p>
            <a:pPr marL="0" indent="0">
              <a:buNone/>
            </a:pPr>
            <a:r>
              <a:rPr lang="ru-RU" dirty="0" smtClean="0"/>
              <a:t>7. Редактирование файла</a:t>
            </a:r>
          </a:p>
          <a:p>
            <a:pPr marL="0" indent="0">
              <a:buNone/>
            </a:pPr>
            <a:r>
              <a:rPr lang="ru-RU" dirty="0" smtClean="0"/>
              <a:t>8. Переход пользователя по директориям, включая смену тома жесткого диска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571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Файловый менеджер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6916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Навигация по следующему алгоритму</a:t>
            </a:r>
          </a:p>
          <a:p>
            <a:pPr marL="0" indent="0">
              <a:buNone/>
            </a:pPr>
            <a:r>
              <a:rPr lang="ru-RU" dirty="0" smtClean="0"/>
              <a:t>В выведенной директории пронумеровать все объекты, нулевой объект - родительский каталог, при выборе объекта следующий выбор - выбор действия над объектом</a:t>
            </a:r>
          </a:p>
        </p:txBody>
      </p:sp>
    </p:spTree>
    <p:extLst>
      <p:ext uri="{BB962C8B-B14F-4D97-AF65-F5344CB8AC3E}">
        <p14:creationId xmlns:p14="http://schemas.microsoft.com/office/powerpoint/2010/main" val="426912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Файловый менеджер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6916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Вывод содержимого директории по выбранному пользователем формату</a:t>
            </a:r>
          </a:p>
          <a:p>
            <a:pPr marL="0" indent="0">
              <a:buNone/>
            </a:pPr>
            <a:r>
              <a:rPr lang="ru-RU" dirty="0" smtClean="0"/>
              <a:t>- только имя файла/директории</a:t>
            </a:r>
          </a:p>
          <a:p>
            <a:pPr marL="0" indent="0">
              <a:buNone/>
            </a:pPr>
            <a:r>
              <a:rPr lang="ru-RU" dirty="0" smtClean="0"/>
              <a:t>- вывод с размером</a:t>
            </a:r>
          </a:p>
          <a:p>
            <a:pPr marL="0" indent="0">
              <a:buNone/>
            </a:pPr>
            <a:r>
              <a:rPr lang="ru-RU" dirty="0" smtClean="0"/>
              <a:t>- вывод с размером, последним изменением</a:t>
            </a:r>
          </a:p>
          <a:p>
            <a:pPr marL="0" indent="0">
              <a:buNone/>
            </a:pPr>
            <a:r>
              <a:rPr lang="ru-RU" dirty="0" smtClean="0"/>
              <a:t>- скрытие и показ скрытых файлов</a:t>
            </a:r>
          </a:p>
        </p:txBody>
      </p:sp>
    </p:spTree>
    <p:extLst>
      <p:ext uri="{BB962C8B-B14F-4D97-AF65-F5344CB8AC3E}">
        <p14:creationId xmlns:p14="http://schemas.microsoft.com/office/powerpoint/2010/main" val="100046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Файловый менеджер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6916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Обязательные условия</a:t>
            </a:r>
          </a:p>
          <a:p>
            <a:r>
              <a:rPr lang="ru-RU" dirty="0" smtClean="0"/>
              <a:t>Обязательно соблюдение основных парадигм ООП, при </a:t>
            </a:r>
            <a:r>
              <a:rPr lang="ru-RU" dirty="0" err="1" smtClean="0"/>
              <a:t>денормализации</a:t>
            </a:r>
            <a:r>
              <a:rPr lang="ru-RU" dirty="0" smtClean="0"/>
              <a:t> необходимо будет ее обосновать</a:t>
            </a:r>
          </a:p>
          <a:p>
            <a:r>
              <a:rPr lang="ru-RU" dirty="0" smtClean="0"/>
              <a:t>В главном классе (</a:t>
            </a:r>
            <a:r>
              <a:rPr lang="ru-RU" dirty="0" err="1" smtClean="0"/>
              <a:t>main</a:t>
            </a:r>
            <a:r>
              <a:rPr lang="ru-RU" dirty="0" smtClean="0"/>
              <a:t>) не должно быть ни одного вывода на экран</a:t>
            </a:r>
          </a:p>
          <a:p>
            <a:r>
              <a:rPr lang="ru-RU" dirty="0" smtClean="0"/>
              <a:t>Правильно выстроить архитектуру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99875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155</Words>
  <Application>Microsoft Office PowerPoint</Application>
  <PresentationFormat>Широкоэкранный</PresentationFormat>
  <Paragraphs>30</Paragraphs>
  <Slides>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Язык программирования Java</vt:lpstr>
      <vt:lpstr>Файловый менеджер</vt:lpstr>
      <vt:lpstr>Файловый менеджер</vt:lpstr>
      <vt:lpstr>Файловый менеджер</vt:lpstr>
      <vt:lpstr>Файловый менеджер</vt:lpstr>
    </vt:vector>
  </TitlesOfParts>
  <Company>ПАО "Ростелеком"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программирования Java</dc:title>
  <dc:creator>Новикова Полина Игоревна</dc:creator>
  <cp:lastModifiedBy>Новикова Полина Игоревна</cp:lastModifiedBy>
  <cp:revision>1</cp:revision>
  <dcterms:created xsi:type="dcterms:W3CDTF">2020-06-05T21:37:41Z</dcterms:created>
  <dcterms:modified xsi:type="dcterms:W3CDTF">2020-06-05T21:39:38Z</dcterms:modified>
</cp:coreProperties>
</file>