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78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2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5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49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061C-6D29-4F97-B4F2-E441B58E5C68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8412-D3BF-45B7-9FD8-5EC78A4F19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/>
              <a:t>4. Исключения в </a:t>
            </a:r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26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исключения?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Нередко в процессе выполнения программы могут возникать ошибки, при том необязательно по вине разработчика. Некоторые из них трудно предусмотреть или предвидеть, а иногда и вовсе невозможно. Так, например, может неожиданно оборваться сетевое подключение при передаче файла. Подобные ситуации называются </a:t>
            </a:r>
            <a:r>
              <a:rPr lang="ru-RU" b="1" dirty="0"/>
              <a:t>исключениями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1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try...catch...finally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36205" cy="122416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Что будет происходить при выполнении кода программы?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53" y="3403506"/>
            <a:ext cx="5907673" cy="3051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53" y="1690688"/>
            <a:ext cx="5319499" cy="13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try...catch...finally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536205" cy="4628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 возникновении исключения в блоке </a:t>
            </a:r>
            <a:r>
              <a:rPr lang="ru-RU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управление переходит в блок </a:t>
            </a:r>
            <a:r>
              <a:rPr lang="ru-RU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который может обработать данное исключение. Если такого блока не найдено, то пользователю отображается сообщение о необработанном исключении, а дальнейшее выполнение программы останавливается. И чтобы подобной остановки не произошло, и надо использовать блок </a:t>
            </a:r>
            <a:r>
              <a:rPr lang="ru-RU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ru-RU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..</a:t>
            </a:r>
            <a:r>
              <a:rPr lang="ru-RU" b="1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53" y="3403506"/>
            <a:ext cx="5907673" cy="3051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53" y="1690688"/>
            <a:ext cx="5319499" cy="13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try...catch...finally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Выражение </a:t>
            </a:r>
            <a:r>
              <a:rPr lang="ru-RU" b="1" dirty="0" err="1" smtClean="0"/>
              <a:t>catch</a:t>
            </a:r>
            <a:r>
              <a:rPr lang="ru-RU" dirty="0" smtClean="0"/>
              <a:t> имеет следующий синтаксис: </a:t>
            </a:r>
          </a:p>
          <a:p>
            <a:r>
              <a:rPr lang="ru-RU" b="1" dirty="0" err="1" smtClean="0"/>
              <a:t>catch</a:t>
            </a:r>
            <a:r>
              <a:rPr lang="ru-RU" dirty="0" smtClean="0"/>
              <a:t> (</a:t>
            </a:r>
            <a:r>
              <a:rPr lang="ru-RU" dirty="0" err="1" smtClean="0"/>
              <a:t>тип_исключения</a:t>
            </a:r>
            <a:r>
              <a:rPr lang="ru-RU" dirty="0" smtClean="0"/>
              <a:t> </a:t>
            </a:r>
            <a:r>
              <a:rPr lang="ru-RU" dirty="0" err="1" smtClean="0"/>
              <a:t>имя_переменной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Переменная </a:t>
            </a:r>
            <a:r>
              <a:rPr lang="ru-RU" dirty="0" err="1" smtClean="0"/>
              <a:t>ex</a:t>
            </a:r>
            <a:r>
              <a:rPr lang="ru-RU" dirty="0" smtClean="0"/>
              <a:t>, имеет тип </a:t>
            </a:r>
            <a:r>
              <a:rPr lang="ru-RU" dirty="0" err="1" smtClean="0"/>
              <a:t>Exception</a:t>
            </a:r>
            <a:r>
              <a:rPr lang="ru-RU" dirty="0" smtClean="0"/>
              <a:t>. Но если возникшее исключение не является исключением типа, указанного в инструкции </a:t>
            </a:r>
            <a:r>
              <a:rPr lang="ru-RU" b="1" dirty="0" err="1" smtClean="0"/>
              <a:t>сatch</a:t>
            </a:r>
            <a:r>
              <a:rPr lang="ru-RU" dirty="0" smtClean="0"/>
              <a:t>, то оно не обрабатывается, а программа просто зависает или выбрасывает сообщение об ошибке.</a:t>
            </a:r>
          </a:p>
          <a:p>
            <a:endParaRPr lang="ru-RU" dirty="0" smtClean="0"/>
          </a:p>
          <a:p>
            <a:r>
              <a:rPr lang="ru-RU" dirty="0" smtClean="0"/>
              <a:t>Но так как тип </a:t>
            </a:r>
            <a:r>
              <a:rPr lang="ru-RU" dirty="0" err="1" smtClean="0"/>
              <a:t>Exception</a:t>
            </a:r>
            <a:r>
              <a:rPr lang="ru-RU" dirty="0" smtClean="0"/>
              <a:t> является базовым классом для всех исключений, то выражение </a:t>
            </a:r>
            <a:r>
              <a:rPr lang="ru-RU" b="1" dirty="0" err="1" smtClean="0"/>
              <a:t>catch</a:t>
            </a:r>
            <a:r>
              <a:rPr lang="ru-RU" dirty="0" smtClean="0"/>
              <a:t> (</a:t>
            </a:r>
            <a:r>
              <a:rPr lang="ru-RU" dirty="0" err="1" smtClean="0"/>
              <a:t>Exception</a:t>
            </a:r>
            <a:r>
              <a:rPr lang="ru-RU" dirty="0" smtClean="0"/>
              <a:t> </a:t>
            </a:r>
            <a:r>
              <a:rPr lang="ru-RU" dirty="0" err="1" smtClean="0"/>
              <a:t>ex</a:t>
            </a:r>
            <a:r>
              <a:rPr lang="ru-RU" dirty="0" smtClean="0"/>
              <a:t>) будет обрабатывать практически все исключения. Обработка же исключения в данном случае сводится к выводу на консоль стека трассировки ошибки с помощью метода </a:t>
            </a:r>
            <a:r>
              <a:rPr lang="ru-RU" dirty="0" err="1" smtClean="0"/>
              <a:t>printStackTrace</a:t>
            </a:r>
            <a:r>
              <a:rPr lang="ru-RU" dirty="0" smtClean="0"/>
              <a:t>(), определенного в классе </a:t>
            </a:r>
            <a:r>
              <a:rPr lang="ru-RU" dirty="0" err="1" smtClean="0"/>
              <a:t>Exception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После завершения выполнения блока </a:t>
            </a:r>
            <a:r>
              <a:rPr lang="ru-RU" b="1" dirty="0" err="1" smtClean="0"/>
              <a:t>catch</a:t>
            </a:r>
            <a:r>
              <a:rPr lang="ru-RU" dirty="0" smtClean="0"/>
              <a:t> программа продолжает свою работу, выполняя все остальные инструкции после блока </a:t>
            </a:r>
            <a:r>
              <a:rPr lang="ru-RU" b="1" dirty="0" err="1" smtClean="0"/>
              <a:t>catch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try...catch...finally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82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Конструкция </a:t>
            </a:r>
            <a:r>
              <a:rPr lang="ru-RU" b="1" dirty="0" err="1" smtClean="0"/>
              <a:t>try</a:t>
            </a:r>
            <a:r>
              <a:rPr lang="ru-RU" b="1" dirty="0" smtClean="0"/>
              <a:t>..</a:t>
            </a:r>
            <a:r>
              <a:rPr lang="ru-RU" b="1" dirty="0" err="1" smtClean="0"/>
              <a:t>catch</a:t>
            </a:r>
            <a:r>
              <a:rPr lang="ru-RU" b="1" dirty="0" smtClean="0"/>
              <a:t> </a:t>
            </a:r>
            <a:r>
              <a:rPr lang="ru-RU" dirty="0" smtClean="0"/>
              <a:t>также может иметь блок </a:t>
            </a:r>
            <a:r>
              <a:rPr lang="ru-RU" b="1" dirty="0" err="1" smtClean="0"/>
              <a:t>finally</a:t>
            </a:r>
            <a:r>
              <a:rPr lang="ru-RU" dirty="0" smtClean="0"/>
              <a:t>. Однако этот блок необязательный, и его можно при обработке исключений опускать. Блок </a:t>
            </a:r>
            <a:r>
              <a:rPr lang="ru-RU" b="1" dirty="0" err="1" smtClean="0"/>
              <a:t>finally</a:t>
            </a:r>
            <a:r>
              <a:rPr lang="ru-RU" dirty="0" smtClean="0"/>
              <a:t> выполняется в любом случае, возникло ли исключение в блоке </a:t>
            </a:r>
            <a:r>
              <a:rPr lang="ru-RU" b="1" dirty="0" err="1" smtClean="0"/>
              <a:t>try</a:t>
            </a:r>
            <a:r>
              <a:rPr lang="ru-RU" dirty="0" smtClean="0"/>
              <a:t> или нет: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24" y="1825625"/>
            <a:ext cx="5892694" cy="38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Обработка нескольких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Java имеется множество различных типов исключений, и мы можем разграничить их обработку, включив дополнительные блоки </a:t>
            </a:r>
            <a:r>
              <a:rPr lang="ru-RU" b="1" dirty="0" err="1" smtClean="0"/>
              <a:t>catch</a:t>
            </a:r>
            <a:r>
              <a:rPr lang="ru-RU" b="1" dirty="0" smtClean="0"/>
              <a:t> </a:t>
            </a:r>
            <a:r>
              <a:rPr lang="ru-RU" dirty="0" smtClean="0"/>
              <a:t>(если у нас возникает исключение определенного типа, то оно переходит к соответствующему блоку </a:t>
            </a:r>
            <a:r>
              <a:rPr lang="ru-RU" dirty="0" err="1" smtClean="0"/>
              <a:t>catch</a:t>
            </a:r>
            <a:r>
              <a:rPr lang="ru-RU" dirty="0" smtClean="0"/>
              <a:t>):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97" y="3249995"/>
            <a:ext cx="7459821" cy="3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7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50659" cy="4077634"/>
          </a:xfrm>
        </p:spPr>
        <p:txBody>
          <a:bodyPr>
            <a:normAutofit/>
          </a:bodyPr>
          <a:lstStyle/>
          <a:p>
            <a:r>
              <a:rPr lang="ru-RU" dirty="0"/>
              <a:t>Чтобы сообщить о выполнении исключительных ситуаций в программе, можно использовать оператор </a:t>
            </a:r>
            <a:r>
              <a:rPr lang="ru-RU" b="1" dirty="0" err="1"/>
              <a:t>throw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64" y="1514171"/>
            <a:ext cx="6460905" cy="47005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3269" cy="1325563"/>
          </a:xfrm>
        </p:spPr>
        <p:txBody>
          <a:bodyPr/>
          <a:lstStyle/>
          <a:p>
            <a:r>
              <a:rPr lang="ru-RU" b="1" dirty="0"/>
              <a:t>Оператор </a:t>
            </a:r>
            <a:r>
              <a:rPr lang="en-US" b="1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1192574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352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Тема Office</vt:lpstr>
      <vt:lpstr>Язык программирования Java</vt:lpstr>
      <vt:lpstr>Что такое исключения?</vt:lpstr>
      <vt:lpstr>try...catch...finally</vt:lpstr>
      <vt:lpstr>try...catch...finally</vt:lpstr>
      <vt:lpstr>try...catch...finally</vt:lpstr>
      <vt:lpstr>try...catch...finally</vt:lpstr>
      <vt:lpstr>Обработка нескольких исключений</vt:lpstr>
      <vt:lpstr>Оператор throw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Новикова</dc:creator>
  <cp:lastModifiedBy>Новикова Полина Игоревна</cp:lastModifiedBy>
  <cp:revision>5</cp:revision>
  <dcterms:created xsi:type="dcterms:W3CDTF">2019-10-03T11:10:23Z</dcterms:created>
  <dcterms:modified xsi:type="dcterms:W3CDTF">2020-06-05T20:32:04Z</dcterms:modified>
</cp:coreProperties>
</file>