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6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42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04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7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4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2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6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2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78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3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1103-E277-4A3A-8F05-805BF43E6879}" type="datetimeFigureOut">
              <a:rPr lang="ru-RU" smtClean="0"/>
              <a:t>05.06.2020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653E-47CE-49D1-9DAA-699B50E894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9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5. Работа с файлами в </a:t>
            </a:r>
            <a:r>
              <a:rPr lang="ru-RU" dirty="0" err="1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35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Примеры работы с файлами</a:t>
            </a:r>
            <a:endParaRPr lang="ru-RU" b="1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3" y="1719537"/>
            <a:ext cx="6127376" cy="46605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r="9902"/>
          <a:stretch/>
        </p:blipFill>
        <p:spPr>
          <a:xfrm>
            <a:off x="6288331" y="1719537"/>
            <a:ext cx="5773682" cy="46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Файлы и каталоги в </a:t>
            </a:r>
            <a:r>
              <a:rPr lang="en-US" b="1" dirty="0" smtClean="0"/>
              <a:t>Java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ru-RU" dirty="0" err="1"/>
              <a:t>File</a:t>
            </a:r>
            <a:r>
              <a:rPr lang="ru-RU" dirty="0"/>
              <a:t>, определенный в пакете java.io, не работает напрямую с потоками. </a:t>
            </a:r>
            <a:endParaRPr lang="en-US" dirty="0" smtClean="0"/>
          </a:p>
          <a:p>
            <a:r>
              <a:rPr lang="ru-RU" dirty="0" smtClean="0"/>
              <a:t>Его </a:t>
            </a:r>
            <a:r>
              <a:rPr lang="ru-RU" dirty="0"/>
              <a:t>задачей является управление информацией о файлах и каталогах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Хотя на уровне операционной системы файлы и каталоги отличаются, но в Java они описываются одним классом </a:t>
            </a:r>
            <a:r>
              <a:rPr lang="ru-RU" dirty="0" err="1"/>
              <a:t>File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2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 класса </a:t>
            </a:r>
            <a:r>
              <a:rPr lang="en-US" b="1" dirty="0" smtClean="0"/>
              <a:t>File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зависимости от того, что должен представлять объект </a:t>
            </a:r>
            <a:r>
              <a:rPr lang="ru-RU" dirty="0" err="1"/>
              <a:t>File</a:t>
            </a:r>
            <a:r>
              <a:rPr lang="ru-RU" dirty="0"/>
              <a:t> - файл или каталог, </a:t>
            </a:r>
            <a:r>
              <a:rPr lang="ru-RU" dirty="0" smtClean="0"/>
              <a:t>можно </a:t>
            </a:r>
            <a:r>
              <a:rPr lang="ru-RU" dirty="0"/>
              <a:t>использовать один из конструкторов для создания объекта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Например: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33" y="3075524"/>
            <a:ext cx="6585732" cy="10233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574" y="4654317"/>
            <a:ext cx="7160850" cy="15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класса </a:t>
            </a:r>
            <a:r>
              <a:rPr lang="en-US" b="1" dirty="0" smtClean="0"/>
              <a:t>File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ru-RU" dirty="0" err="1"/>
              <a:t>File</a:t>
            </a:r>
            <a:r>
              <a:rPr lang="ru-RU" dirty="0"/>
              <a:t> имеет ряд методов, которые позволяют управлять файлами и </a:t>
            </a:r>
            <a:r>
              <a:rPr lang="ru-RU" dirty="0" smtClean="0"/>
              <a:t>каталогами.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createNewFile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создает новый файл по пути, который передан в конструктор. В случае удачного создания возвращает </a:t>
            </a:r>
            <a:r>
              <a:rPr lang="ru-RU" dirty="0" err="1"/>
              <a:t>true</a:t>
            </a:r>
            <a:r>
              <a:rPr lang="ru-RU" dirty="0"/>
              <a:t>, иначе </a:t>
            </a:r>
            <a:r>
              <a:rPr lang="ru-RU" dirty="0" err="1"/>
              <a:t>false</a:t>
            </a:r>
            <a:endParaRPr lang="ru-R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(): </a:t>
            </a:r>
            <a:r>
              <a:rPr lang="ru-RU" dirty="0"/>
              <a:t>удаляет каталог или файл по пути, который передан в конструктор. При удачном удалении возвращает </a:t>
            </a:r>
            <a:r>
              <a:rPr lang="ru-RU" dirty="0" err="1"/>
              <a:t>true</a:t>
            </a:r>
            <a:r>
              <a:rPr lang="ru-RU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exists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(): </a:t>
            </a:r>
            <a:r>
              <a:rPr lang="ru-RU" dirty="0"/>
              <a:t>проверяет, существует ли по указанному в конструкторе пути файл или каталог. И если файл или каталог существует, то возвращает </a:t>
            </a:r>
            <a:r>
              <a:rPr lang="ru-RU" dirty="0" err="1"/>
              <a:t>true</a:t>
            </a:r>
            <a:r>
              <a:rPr lang="ru-RU" dirty="0"/>
              <a:t>, иначе возвращает </a:t>
            </a:r>
            <a:r>
              <a:rPr lang="ru-RU" dirty="0" err="1" smtClean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9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класса </a:t>
            </a:r>
            <a:r>
              <a:rPr lang="en-US" b="1" dirty="0" smtClean="0"/>
              <a:t>File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ru-RU" dirty="0" err="1"/>
              <a:t>File</a:t>
            </a:r>
            <a:r>
              <a:rPr lang="ru-RU" dirty="0"/>
              <a:t> имеет ряд методов, которые позволяют управлять файлами и </a:t>
            </a:r>
            <a:r>
              <a:rPr lang="ru-RU" dirty="0" smtClean="0"/>
              <a:t>каталогами.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создает новый каталог и при удачном создании возвращает значение </a:t>
            </a:r>
            <a:r>
              <a:rPr lang="ru-RU" dirty="0" err="1"/>
              <a:t>true</a:t>
            </a:r>
            <a:endParaRPr lang="ru-R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renameTo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dest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переименовывает файл или каталог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98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класса </a:t>
            </a:r>
            <a:r>
              <a:rPr lang="en-US" b="1" dirty="0" smtClean="0"/>
              <a:t>File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File</a:t>
            </a:r>
            <a:r>
              <a:rPr lang="ru-RU" dirty="0"/>
              <a:t> имеет ряд методов, которые позволяют управлять файлами и </a:t>
            </a:r>
            <a:r>
              <a:rPr lang="ru-RU" dirty="0" smtClean="0"/>
              <a:t>каталогами.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getAbsolutePath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возвращает абсолютный путь для пути, переданного в конструктор объекта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getName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возвращает краткое имя файла или каталога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getParent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возвращает имя родительского каталога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isDirectory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возвращает значение </a:t>
            </a:r>
            <a:r>
              <a:rPr lang="ru-RU" dirty="0" err="1"/>
              <a:t>true</a:t>
            </a:r>
            <a:r>
              <a:rPr lang="ru-RU" dirty="0"/>
              <a:t>, если по указанному пути располагается каталог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isFile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возвращает значение </a:t>
            </a:r>
            <a:r>
              <a:rPr lang="ru-RU" dirty="0" err="1"/>
              <a:t>true</a:t>
            </a:r>
            <a:r>
              <a:rPr lang="ru-RU" dirty="0"/>
              <a:t>, если по указанному пути находится файл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isHidden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возвращает значение </a:t>
            </a:r>
            <a:r>
              <a:rPr lang="ru-RU" dirty="0" err="1"/>
              <a:t>true</a:t>
            </a:r>
            <a:r>
              <a:rPr lang="ru-RU" dirty="0"/>
              <a:t>, если каталог или файл являются скрытыми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49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Методы класса </a:t>
            </a:r>
            <a:r>
              <a:rPr lang="en-US" b="1" dirty="0" smtClean="0"/>
              <a:t>File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ru-RU" dirty="0" err="1"/>
              <a:t>File</a:t>
            </a:r>
            <a:r>
              <a:rPr lang="ru-RU" dirty="0"/>
              <a:t> имеет ряд методов, которые позволяют управлять файлами и </a:t>
            </a:r>
            <a:r>
              <a:rPr lang="ru-RU" dirty="0" smtClean="0"/>
              <a:t>каталогами.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возвращает размер файла в байтах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lastModified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возвращает время последнего изменения файла или каталога. Значение представляет количество миллисекунд, прошедших с начала эпохи </a:t>
            </a:r>
            <a:r>
              <a:rPr lang="ru-RU" dirty="0" err="1"/>
              <a:t>Unix</a:t>
            </a:r>
            <a:endParaRPr lang="ru-RU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[] 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/>
              <a:t>возвращает массив файлов и подкаталогов, которые находятся в определенном каталоге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File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[]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</a:rPr>
              <a:t>listFiles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ru-RU" dirty="0" smtClean="0"/>
              <a:t>возвращает массив файлов и подкаталогов, которые находятся в определенном каталоге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7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использования класса </a:t>
            </a:r>
            <a:r>
              <a:rPr lang="en-US" b="1" dirty="0" smtClean="0"/>
              <a:t>File</a:t>
            </a:r>
            <a:r>
              <a:rPr lang="ru-RU" b="1" dirty="0" smtClean="0"/>
              <a:t> с каталогами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461149"/>
            <a:ext cx="2846294" cy="1912657"/>
          </a:xfrm>
        </p:spPr>
        <p:txBody>
          <a:bodyPr anchor="b">
            <a:normAutofit/>
          </a:bodyPr>
          <a:lstStyle/>
          <a:p>
            <a:r>
              <a:rPr lang="ru-RU" sz="4000" i="1" dirty="0" smtClean="0"/>
              <a:t>Просмотр</a:t>
            </a:r>
            <a:r>
              <a:rPr lang="ru-RU" sz="4000" dirty="0" smtClean="0"/>
              <a:t> каталога: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967" y="1183341"/>
            <a:ext cx="8325033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5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использован</a:t>
            </a:r>
            <a:r>
              <a:rPr lang="ru-RU" b="1" dirty="0"/>
              <a:t>и</a:t>
            </a:r>
            <a:r>
              <a:rPr lang="ru-RU" b="1" dirty="0" smtClean="0"/>
              <a:t>я класса </a:t>
            </a:r>
            <a:r>
              <a:rPr lang="en-US" b="1" dirty="0" smtClean="0"/>
              <a:t>File</a:t>
            </a:r>
            <a:r>
              <a:rPr lang="ru-RU" b="1" dirty="0" smtClean="0"/>
              <a:t> для работы с каталогами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4435" y="4410635"/>
            <a:ext cx="3590365" cy="1963171"/>
          </a:xfrm>
        </p:spPr>
        <p:txBody>
          <a:bodyPr anchor="b">
            <a:normAutofit fontScale="85000" lnSpcReduction="20000"/>
          </a:bodyPr>
          <a:lstStyle/>
          <a:p>
            <a:r>
              <a:rPr lang="ru-RU" sz="4000" dirty="0" smtClean="0"/>
              <a:t>Операции </a:t>
            </a:r>
            <a:r>
              <a:rPr lang="ru-RU" sz="4000" i="1" dirty="0" smtClean="0"/>
              <a:t>создания</a:t>
            </a:r>
            <a:r>
              <a:rPr lang="ru-RU" sz="4000" dirty="0" smtClean="0"/>
              <a:t>, </a:t>
            </a:r>
            <a:r>
              <a:rPr lang="ru-RU" sz="4000" i="1" dirty="0" smtClean="0"/>
              <a:t>переименования</a:t>
            </a:r>
            <a:r>
              <a:rPr lang="ru-RU" sz="4000" dirty="0" smtClean="0"/>
              <a:t> и </a:t>
            </a:r>
            <a:r>
              <a:rPr lang="ru-RU" sz="4000" i="1" dirty="0" smtClean="0"/>
              <a:t>удаления</a:t>
            </a:r>
            <a:r>
              <a:rPr lang="ru-RU" sz="4000" dirty="0" smtClean="0"/>
              <a:t> каталогов: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20" y="1523618"/>
            <a:ext cx="7199780" cy="533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33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404</Words>
  <Application>Microsoft Office PowerPoint</Application>
  <PresentationFormat>Широкоэкранный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Тема Office</vt:lpstr>
      <vt:lpstr>Язык программирования Java</vt:lpstr>
      <vt:lpstr>Файлы и каталоги в Java</vt:lpstr>
      <vt:lpstr>Определение класса File</vt:lpstr>
      <vt:lpstr>Методы класса File</vt:lpstr>
      <vt:lpstr>Методы класса File</vt:lpstr>
      <vt:lpstr>Методы класса File</vt:lpstr>
      <vt:lpstr>Методы класса File</vt:lpstr>
      <vt:lpstr>Примеры использования класса File с каталогами</vt:lpstr>
      <vt:lpstr>Примеры использования класса File для работы с каталогами</vt:lpstr>
      <vt:lpstr>Примеры работы с файлами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Файлы в Java</dc:title>
  <dc:creator>Полина Новикова</dc:creator>
  <cp:lastModifiedBy>Новикова Полина Игоревна</cp:lastModifiedBy>
  <cp:revision>7</cp:revision>
  <dcterms:created xsi:type="dcterms:W3CDTF">2019-10-03T10:34:53Z</dcterms:created>
  <dcterms:modified xsi:type="dcterms:W3CDTF">2020-06-05T20:32:29Z</dcterms:modified>
</cp:coreProperties>
</file>