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81" d="100"/>
          <a:sy n="81" d="100"/>
        </p:scale>
        <p:origin x="792" y="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7F50-B58D-4DFC-B99C-37044D9DE04C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B00-20FB-42EE-89C6-3236A58732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7F50-B58D-4DFC-B99C-37044D9DE04C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B00-20FB-42EE-89C6-3236A58732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275035"/>
            <a:ext cx="1543051" cy="585073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2" y="275035"/>
            <a:ext cx="4476751" cy="585073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7F50-B58D-4DFC-B99C-37044D9DE04C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B00-20FB-42EE-89C6-3236A58732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7F50-B58D-4DFC-B99C-37044D9DE04C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B00-20FB-42EE-89C6-3236A58732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7F50-B58D-4DFC-B99C-37044D9DE04C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B00-20FB-42EE-89C6-3236A58732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1" y="1600201"/>
            <a:ext cx="3009900" cy="4525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1" y="1600201"/>
            <a:ext cx="3009900" cy="4525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7F50-B58D-4DFC-B99C-37044D9DE04C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B00-20FB-42EE-89C6-3236A58732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7F50-B58D-4DFC-B99C-37044D9DE04C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B00-20FB-42EE-89C6-3236A58732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7F50-B58D-4DFC-B99C-37044D9DE04C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B00-20FB-42EE-89C6-3236A58732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7F50-B58D-4DFC-B99C-37044D9DE04C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B00-20FB-42EE-89C6-3236A58732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7F50-B58D-4DFC-B99C-37044D9DE04C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B00-20FB-42EE-89C6-3236A58732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7F50-B58D-4DFC-B99C-37044D9DE04C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B00-20FB-42EE-89C6-3236A58732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E7F50-B58D-4DFC-B99C-37044D9DE04C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1EB00-20FB-42EE-89C6-3236A587329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2703075"/>
            <a:ext cx="6400800" cy="1314450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tx1"/>
                </a:solidFill>
              </a:rPr>
              <a:t>Лекция 6. Чтение и запись файлов в </a:t>
            </a:r>
            <a:r>
              <a:rPr lang="ru-RU" sz="1800" dirty="0" err="1">
                <a:solidFill>
                  <a:schemeClr val="tx1"/>
                </a:solidFill>
              </a:rPr>
              <a:t>Java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1259632" y="843558"/>
            <a:ext cx="6912768" cy="2387600"/>
          </a:xfrm>
        </p:spPr>
        <p:txBody>
          <a:bodyPr/>
          <a:lstStyle/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Язык программирования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Java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0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Чтение и запись текстовых файлов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полноценной работы с текстовыми файлами служат классы, которые являются наследниками абстрактных классов </a:t>
            </a:r>
            <a:r>
              <a:rPr lang="ru-RU" b="1" dirty="0" err="1" smtClean="0"/>
              <a:t>Reader</a:t>
            </a:r>
            <a:r>
              <a:rPr lang="ru-RU" dirty="0" smtClean="0"/>
              <a:t> и </a:t>
            </a:r>
            <a:r>
              <a:rPr lang="ru-RU" b="1" dirty="0" err="1" smtClean="0"/>
              <a:t>Writer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Запись файлов. Класс </a:t>
            </a:r>
            <a:r>
              <a:rPr lang="en-US" dirty="0" err="1" smtClean="0"/>
              <a:t>FileWriter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157285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Чтобы создать объект </a:t>
            </a:r>
            <a:r>
              <a:rPr lang="ru-RU" b="1" dirty="0" err="1" smtClean="0"/>
              <a:t>FileWriter</a:t>
            </a:r>
            <a:r>
              <a:rPr lang="ru-RU" dirty="0" smtClean="0"/>
              <a:t>, можно использовать один из следующих конструкторов.</a:t>
            </a:r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Запись файлов. Класс </a:t>
            </a:r>
            <a:r>
              <a:rPr lang="en-US" dirty="0" err="1" smtClean="0"/>
              <a:t>FileWriter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14428"/>
            <a:ext cx="5333318" cy="1516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42910" y="2857502"/>
            <a:ext cx="81439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/>
              <a:t>Так, в конструктор передается либо путь к файлу в виде строки, либо объект </a:t>
            </a:r>
            <a:r>
              <a:rPr lang="ru-RU" sz="2400" dirty="0" err="1"/>
              <a:t>File</a:t>
            </a:r>
            <a:r>
              <a:rPr lang="ru-RU" sz="2400" dirty="0"/>
              <a:t>, который ссылается на конкретный текстовый файл. Параметр </a:t>
            </a:r>
            <a:r>
              <a:rPr lang="ru-RU" sz="2400" dirty="0" err="1"/>
              <a:t>append</a:t>
            </a:r>
            <a:r>
              <a:rPr lang="ru-RU" sz="2400" dirty="0"/>
              <a:t> указывает, должны ли данные </a:t>
            </a:r>
            <a:r>
              <a:rPr lang="ru-RU" sz="2400" dirty="0" err="1"/>
              <a:t>дозаписываться</a:t>
            </a:r>
            <a:r>
              <a:rPr lang="ru-RU" sz="2400" dirty="0"/>
              <a:t> в конец файла (если параметр равен </a:t>
            </a:r>
            <a:r>
              <a:rPr lang="ru-RU" sz="2400" dirty="0" err="1"/>
              <a:t>true</a:t>
            </a:r>
            <a:r>
              <a:rPr lang="ru-RU" sz="2400" dirty="0"/>
              <a:t>), либо файл должен перезаписываться.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Запись файлов. Класс </a:t>
            </a:r>
            <a:r>
              <a:rPr lang="en-US" dirty="0" err="1" smtClean="0"/>
              <a:t>FileWriter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571472" y="1214428"/>
            <a:ext cx="2714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 smtClean="0"/>
              <a:t>Пример записи в файл данных</a:t>
            </a:r>
            <a:endParaRPr lang="ru-RU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214428"/>
            <a:ext cx="5256213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Чтение файлов. Класс </a:t>
            </a:r>
            <a:r>
              <a:rPr lang="en-US" dirty="0" err="1" smtClean="0"/>
              <a:t>FileReader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14348" y="1071552"/>
            <a:ext cx="735811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700" dirty="0" smtClean="0"/>
              <a:t>Для создания объекта </a:t>
            </a:r>
            <a:r>
              <a:rPr lang="ru-RU" sz="2700" b="1" dirty="0" err="1" smtClean="0"/>
              <a:t>FileReader</a:t>
            </a:r>
            <a:r>
              <a:rPr lang="ru-RU" sz="2700" dirty="0" smtClean="0"/>
              <a:t> мы можем использовать один из его конструкторов:</a:t>
            </a:r>
            <a:endParaRPr lang="ru-RU" sz="27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71684"/>
            <a:ext cx="4714908" cy="109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Чтение файлов. Класс </a:t>
            </a:r>
            <a:r>
              <a:rPr lang="en-US" dirty="0" err="1" smtClean="0"/>
              <a:t>FileReader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57224" y="1142990"/>
            <a:ext cx="271464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 smtClean="0"/>
              <a:t>Пример чтения посимвольно данных из файла</a:t>
            </a:r>
            <a:endParaRPr lang="ru-RU" sz="2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1071552"/>
            <a:ext cx="4714908" cy="37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 и </a:t>
            </a:r>
            <a:r>
              <a:rPr lang="ru-RU" smtClean="0"/>
              <a:t>запись файлов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Существуют менее пригодные классы:</a:t>
            </a:r>
          </a:p>
          <a:p>
            <a:r>
              <a:rPr lang="en-US" b="1" dirty="0" err="1" smtClean="0"/>
              <a:t>DataOutputStream</a:t>
            </a:r>
            <a:r>
              <a:rPr lang="en-US" b="1" dirty="0" smtClean="0"/>
              <a:t> </a:t>
            </a:r>
            <a:r>
              <a:rPr lang="ru-RU" dirty="0" smtClean="0"/>
              <a:t>и</a:t>
            </a:r>
            <a:r>
              <a:rPr lang="ru-RU" b="1" dirty="0" smtClean="0"/>
              <a:t> </a:t>
            </a:r>
            <a:r>
              <a:rPr lang="en-US" b="1" dirty="0" err="1" smtClean="0"/>
              <a:t>DataInputStream</a:t>
            </a:r>
            <a:r>
              <a:rPr lang="ru-RU" b="1" dirty="0" smtClean="0"/>
              <a:t> </a:t>
            </a:r>
            <a:r>
              <a:rPr lang="ru-RU" dirty="0" smtClean="0"/>
              <a:t>(для данных примитивного типа)</a:t>
            </a:r>
            <a:endParaRPr lang="en-US" dirty="0" smtClean="0"/>
          </a:p>
          <a:p>
            <a:r>
              <a:rPr lang="en-US" b="1" dirty="0" err="1" smtClean="0"/>
              <a:t>FileInputStream</a:t>
            </a:r>
            <a:r>
              <a:rPr lang="en-US" b="1" dirty="0" smtClean="0"/>
              <a:t> </a:t>
            </a:r>
            <a:r>
              <a:rPr lang="ru-RU" dirty="0" smtClean="0"/>
              <a:t>и </a:t>
            </a:r>
            <a:r>
              <a:rPr lang="en-US" b="1" dirty="0" err="1" smtClean="0"/>
              <a:t>FileOutputStream</a:t>
            </a:r>
            <a:r>
              <a:rPr lang="ru-RU" b="1" dirty="0" smtClean="0"/>
              <a:t> </a:t>
            </a:r>
            <a:r>
              <a:rPr lang="ru-RU" dirty="0" smtClean="0"/>
              <a:t>(данные в виде байтов)</a:t>
            </a:r>
          </a:p>
          <a:p>
            <a:r>
              <a:rPr lang="ru-RU" dirty="0" smtClean="0"/>
              <a:t>и др.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171</Words>
  <Application>Microsoft Office PowerPoint</Application>
  <PresentationFormat>Экран (16:9)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Язык программирования Java</vt:lpstr>
      <vt:lpstr>Чтение и запись текстовых файлов</vt:lpstr>
      <vt:lpstr>Запись файлов. Класс FileWriter</vt:lpstr>
      <vt:lpstr>Запись файлов. Класс FileWriter</vt:lpstr>
      <vt:lpstr>Запись файлов. Класс FileWriter</vt:lpstr>
      <vt:lpstr>Чтение файлов. Класс FileReader</vt:lpstr>
      <vt:lpstr>Чтение файлов. Класс FileReader</vt:lpstr>
      <vt:lpstr>Чтение и запись файлов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Чтение и запись файлов в Java</dc:title>
  <dc:creator>Admin</dc:creator>
  <cp:lastModifiedBy>Новикова Полина Игоревна</cp:lastModifiedBy>
  <cp:revision>11</cp:revision>
  <dcterms:created xsi:type="dcterms:W3CDTF">2019-10-10T10:34:02Z</dcterms:created>
  <dcterms:modified xsi:type="dcterms:W3CDTF">2020-06-05T21:19:54Z</dcterms:modified>
</cp:coreProperties>
</file>