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  <p:sldId id="266" r:id="rId11"/>
    <p:sldId id="265" r:id="rId12"/>
    <p:sldId id="268" r:id="rId13"/>
    <p:sldId id="269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96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79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7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4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0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07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49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60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39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1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6687-1B2B-4B0E-B68B-621539077592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6388-8D0C-49DA-8634-5105698C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1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bgdx.ru/2013/09/simple-ga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/>
              <a:t>7. Простая игра на </a:t>
            </a:r>
            <a:r>
              <a:rPr lang="en-US" dirty="0" err="1"/>
              <a:t>libGDX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61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Делаем ведро подвижным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475" y="1690688"/>
            <a:ext cx="5205549" cy="4351338"/>
          </a:xfrm>
        </p:spPr>
        <p:txBody>
          <a:bodyPr/>
          <a:lstStyle/>
          <a:p>
            <a:r>
              <a:rPr lang="ru-RU" dirty="0" smtClean="0"/>
              <a:t>Управления объектом с помощью сенсорного экрана/мыши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6999"/>
            <a:ext cx="53435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Делаем ведро подвижным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825625"/>
            <a:ext cx="5205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</a:t>
            </a:r>
            <a:r>
              <a:rPr lang="ru-RU" dirty="0" smtClean="0"/>
              <a:t>правления объектом с помощью клавиатуры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0726"/>
            <a:ext cx="9248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каплю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825625"/>
            <a:ext cx="5205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Список экземпляров капель</a:t>
            </a:r>
          </a:p>
          <a:p>
            <a:r>
              <a:rPr lang="ru-RU" dirty="0" smtClean="0"/>
              <a:t>Время, отслеживающее последнее появление капли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345" y="1690688"/>
            <a:ext cx="2943225" cy="685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63" y="2469425"/>
            <a:ext cx="2152650" cy="647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345" y="3252376"/>
            <a:ext cx="4486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каплю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35317" y="1690688"/>
            <a:ext cx="109213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методе </a:t>
            </a:r>
            <a:r>
              <a:rPr lang="ru-RU" b="1" i="1" dirty="0" err="1"/>
              <a:t>create</a:t>
            </a:r>
            <a:r>
              <a:rPr lang="ru-RU" b="1" i="1" dirty="0"/>
              <a:t>() </a:t>
            </a:r>
            <a:r>
              <a:rPr lang="ru-RU" dirty="0"/>
              <a:t>сейчас создается экземпляр массива капель и порождается первая капля</a:t>
            </a:r>
            <a:r>
              <a:rPr lang="ru-RU" dirty="0" smtClean="0"/>
              <a:t>.</a:t>
            </a:r>
          </a:p>
          <a:p>
            <a:r>
              <a:rPr lang="ru-RU" dirty="0"/>
              <a:t>Затем добавляем несколько строк в </a:t>
            </a:r>
            <a:r>
              <a:rPr lang="ru-RU" b="1" i="1" dirty="0" err="1"/>
              <a:t>render</a:t>
            </a:r>
            <a:r>
              <a:rPr lang="ru-RU" b="1" i="1" dirty="0"/>
              <a:t>() </a:t>
            </a:r>
            <a:r>
              <a:rPr lang="ru-RU" dirty="0"/>
              <a:t>метод, который будет проверять, сколько времени прошло, с тех пор как была создана новая капля и если необходимо, создавать еще одну новую каплю.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41" y="4024812"/>
            <a:ext cx="3667125" cy="10096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41" y="5034462"/>
            <a:ext cx="65722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каплю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95571" y="1690688"/>
            <a:ext cx="5205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Капли двигаются по экрану со скоростью 200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ru-RU" dirty="0" smtClean="0"/>
              <a:t>в секунду</a:t>
            </a:r>
          </a:p>
          <a:p>
            <a:endParaRPr lang="ru-RU" dirty="0" smtClean="0"/>
          </a:p>
          <a:p>
            <a:r>
              <a:rPr lang="ru-RU" dirty="0" smtClean="0"/>
              <a:t>Добавим </a:t>
            </a:r>
            <a:r>
              <a:rPr lang="ru-RU" dirty="0"/>
              <a:t>отображение в </a:t>
            </a:r>
            <a:r>
              <a:rPr lang="ru-RU" b="1" dirty="0" err="1"/>
              <a:t>SpriteBatch</a:t>
            </a:r>
            <a:r>
              <a:rPr lang="ru-RU" dirty="0"/>
              <a:t> код визуализации</a:t>
            </a:r>
            <a:r>
              <a:rPr lang="ru-RU" dirty="0" smtClean="0"/>
              <a:t>,</a:t>
            </a:r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ru-RU" b="1" dirty="0" err="1"/>
              <a:t>Rectangle.overlaps</a:t>
            </a:r>
            <a:r>
              <a:rPr lang="ru-RU" b="1" dirty="0"/>
              <a:t>() </a:t>
            </a:r>
            <a:r>
              <a:rPr lang="ru-RU" dirty="0"/>
              <a:t>проверяет, если прямоугольник пересекается с другим прямоугольником.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027906"/>
            <a:ext cx="5114925" cy="1790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2949642"/>
            <a:ext cx="4943475" cy="1781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293" y="4813662"/>
            <a:ext cx="3333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Отчистка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22669" cy="4351338"/>
          </a:xfrm>
        </p:spPr>
        <p:txBody>
          <a:bodyPr/>
          <a:lstStyle/>
          <a:p>
            <a:r>
              <a:rPr lang="ru-RU" dirty="0" smtClean="0"/>
              <a:t>Любые </a:t>
            </a:r>
            <a:r>
              <a:rPr lang="ru-RU" dirty="0" err="1" smtClean="0"/>
              <a:t>libGDX</a:t>
            </a:r>
            <a:r>
              <a:rPr lang="ru-RU" dirty="0" smtClean="0"/>
              <a:t> классы, которые реализуют </a:t>
            </a:r>
            <a:r>
              <a:rPr lang="ru-RU" dirty="0" err="1" smtClean="0"/>
              <a:t>Disposable</a:t>
            </a:r>
            <a:r>
              <a:rPr lang="ru-RU" dirty="0" smtClean="0"/>
              <a:t> интерфейс и имеют </a:t>
            </a:r>
            <a:r>
              <a:rPr lang="ru-RU" b="1" i="1" dirty="0" err="1" smtClean="0"/>
              <a:t>dispose</a:t>
            </a:r>
            <a:r>
              <a:rPr lang="ru-RU" b="1" i="1" dirty="0" smtClean="0"/>
              <a:t>() </a:t>
            </a:r>
            <a:r>
              <a:rPr lang="ru-RU" dirty="0" smtClean="0"/>
              <a:t>метод, должны быть освобождены вручную, если они больше не используются.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30" y="1566704"/>
            <a:ext cx="3951922" cy="29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www.libgdx.ru/2013/09/simple-game.html</a:t>
            </a:r>
            <a:r>
              <a:rPr lang="ru-RU" dirty="0" smtClean="0"/>
              <a:t> - простая игра.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48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b="1" dirty="0" err="1" smtClean="0"/>
              <a:t>libGDX</a:t>
            </a:r>
            <a:r>
              <a:rPr lang="en-US" b="1" dirty="0" smtClean="0"/>
              <a:t>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err="1"/>
              <a:t>libGDX</a:t>
            </a:r>
            <a:r>
              <a:rPr lang="ru-RU" dirty="0"/>
              <a:t> – кроссплатформенный </a:t>
            </a:r>
            <a:r>
              <a:rPr lang="ru-RU" dirty="0" err="1"/>
              <a:t>фреймворк</a:t>
            </a:r>
            <a:r>
              <a:rPr lang="ru-RU" dirty="0"/>
              <a:t> для разработки игр и визуализации, основанный на языке программирования Java с некоторыми компонентами, написанными на C и C++ для повышения производительности определенного кода. В настоящее время поддерживает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Mac</a:t>
            </a:r>
            <a:r>
              <a:rPr lang="ru-RU" dirty="0"/>
              <a:t> OS X, </a:t>
            </a:r>
            <a:r>
              <a:rPr lang="ru-RU" dirty="0" err="1"/>
              <a:t>Android</a:t>
            </a:r>
            <a:r>
              <a:rPr lang="ru-RU" dirty="0"/>
              <a:t>, </a:t>
            </a:r>
            <a:r>
              <a:rPr lang="ru-RU" dirty="0" err="1"/>
              <a:t>iOS</a:t>
            </a:r>
            <a:r>
              <a:rPr lang="ru-RU" dirty="0"/>
              <a:t> и HTML5 как целевые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23683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i="1" dirty="0" smtClean="0"/>
              <a:t>Идея </a:t>
            </a:r>
            <a:r>
              <a:rPr lang="ru-RU" sz="3200" b="1" i="1" dirty="0"/>
              <a:t>игры очень простая:</a:t>
            </a:r>
          </a:p>
          <a:p>
            <a:r>
              <a:rPr lang="ru-RU" dirty="0"/>
              <a:t>Нужно ведром ловить дождевые капли.</a:t>
            </a:r>
          </a:p>
          <a:p>
            <a:r>
              <a:rPr lang="ru-RU" dirty="0"/>
              <a:t>Ведро расположено в нижней части экрана.</a:t>
            </a:r>
          </a:p>
          <a:p>
            <a:r>
              <a:rPr lang="ru-RU" dirty="0"/>
              <a:t>Капли случайным образом появляются вверху экрана каждую секунду и устремляются вниз.</a:t>
            </a:r>
          </a:p>
          <a:p>
            <a:r>
              <a:rPr lang="ru-RU" dirty="0"/>
              <a:t>Игрок с помощью мыши, клавиш клавиатуры или нажатия на сенсорный экран может горизонтально передвигать ведро.</a:t>
            </a:r>
          </a:p>
          <a:p>
            <a:r>
              <a:rPr lang="ru-RU" dirty="0"/>
              <a:t>Игра не имеет условий окончания.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5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Started </a:t>
            </a:r>
            <a:r>
              <a:rPr lang="ru-RU" dirty="0"/>
              <a:t>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16" y="1855973"/>
            <a:ext cx="9496967" cy="43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en-US" dirty="0"/>
              <a:t>Assets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315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Нашей первой задачей будет загрузить </a:t>
            </a:r>
            <a:r>
              <a:rPr lang="ru-RU" b="1" dirty="0" err="1" smtClean="0">
                <a:solidFill>
                  <a:sysClr val="windowText" lastClr="000000"/>
                </a:solidFill>
              </a:rPr>
              <a:t>assets</a:t>
            </a:r>
            <a:r>
              <a:rPr lang="ru-RU" dirty="0" smtClean="0"/>
              <a:t> и сохранить ссылки на них.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890308"/>
            <a:ext cx="74104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95165" cy="1325563"/>
          </a:xfrm>
        </p:spPr>
        <p:txBody>
          <a:bodyPr/>
          <a:lstStyle/>
          <a:p>
            <a:r>
              <a:rPr lang="ru-RU" dirty="0" smtClean="0"/>
              <a:t>Камера и </a:t>
            </a:r>
            <a:r>
              <a:rPr lang="en-US" dirty="0" err="1" smtClean="0"/>
              <a:t>SpriteBatch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315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Далее нам нужно </a:t>
            </a:r>
            <a:r>
              <a:rPr lang="ru-RU" dirty="0" err="1" smtClean="0"/>
              <a:t>отрисовать</a:t>
            </a:r>
            <a:r>
              <a:rPr lang="ru-RU" dirty="0" smtClean="0"/>
              <a:t> 2</a:t>
            </a:r>
            <a:r>
              <a:rPr lang="en-US" dirty="0" smtClean="0"/>
              <a:t>D </a:t>
            </a:r>
            <a:r>
              <a:rPr lang="ru-RU" dirty="0" smtClean="0"/>
              <a:t>изображения.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11" y="1424455"/>
            <a:ext cx="5172894" cy="16011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3160526"/>
            <a:ext cx="7263937" cy="15203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249" y="4780898"/>
            <a:ext cx="5304960" cy="13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b="1" i="1" dirty="0" err="1" smtClean="0"/>
              <a:t>setToOrtho</a:t>
            </a:r>
            <a:r>
              <a:rPr lang="ru-RU" b="1" i="1" dirty="0" smtClean="0"/>
              <a:t>() </a:t>
            </a:r>
            <a:r>
              <a:rPr lang="ru-RU" dirty="0" smtClean="0"/>
              <a:t>позволяет убедиться в том, что камера всегда показывает область мира игры, которая размером 800x480 единиц. Думайте об этом как о виртуальном окне в наш мир. В настоящее время мы интерпретировали единицы как пиксели для облегчения жизни. Камера является очень мощным механизмом и позволяет делать очень много разных вещей.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1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95165" cy="1325563"/>
          </a:xfrm>
        </p:spPr>
        <p:txBody>
          <a:bodyPr/>
          <a:lstStyle/>
          <a:p>
            <a:r>
              <a:rPr lang="ru-RU" dirty="0"/>
              <a:t>Добавляем ведро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3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описания ведра и капли необходимо сохранить их позицию и размер. </a:t>
            </a:r>
            <a:r>
              <a:rPr lang="ru-RU" dirty="0" err="1" smtClean="0"/>
              <a:t>libGDX</a:t>
            </a:r>
            <a:r>
              <a:rPr lang="ru-RU" dirty="0" smtClean="0"/>
              <a:t> предоставляет класс </a:t>
            </a:r>
            <a:r>
              <a:rPr lang="ru-RU" dirty="0" err="1" smtClean="0"/>
              <a:t>Rectangle</a:t>
            </a:r>
            <a:r>
              <a:rPr lang="ru-RU" dirty="0" smtClean="0"/>
              <a:t>, который можно использовать для этой цели.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684" y="1196928"/>
            <a:ext cx="3835581" cy="9875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57" y="2532529"/>
            <a:ext cx="5020908" cy="23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</a:t>
            </a:r>
            <a:r>
              <a:rPr lang="ru-RU" dirty="0" smtClean="0"/>
              <a:t>ведра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0554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Визуализация ведра с помощью функции </a:t>
            </a:r>
            <a:r>
              <a:rPr lang="en-US" b="1" i="1" dirty="0" smtClean="0"/>
              <a:t>render()</a:t>
            </a:r>
            <a:endParaRPr lang="ru-RU" b="1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33" y="1306285"/>
            <a:ext cx="4467225" cy="1981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45" y="3363119"/>
            <a:ext cx="2057400" cy="6381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920" y="4319859"/>
            <a:ext cx="45910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10177</TotalTime>
  <Words>389</Words>
  <Application>Microsoft Office PowerPoint</Application>
  <PresentationFormat>Широкоэкранный</PresentationFormat>
  <Paragraphs>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Язык программирования Java</vt:lpstr>
      <vt:lpstr>Что такое libGDX?</vt:lpstr>
      <vt:lpstr>Простая игра</vt:lpstr>
      <vt:lpstr>Настройка Started классов</vt:lpstr>
      <vt:lpstr>Загрузка Assets</vt:lpstr>
      <vt:lpstr>Камера и SpriteBatch</vt:lpstr>
      <vt:lpstr>Камера</vt:lpstr>
      <vt:lpstr>Добавляем ведро</vt:lpstr>
      <vt:lpstr>Визуализация ведра</vt:lpstr>
      <vt:lpstr>Делаем ведро подвижным</vt:lpstr>
      <vt:lpstr>Делаем ведро подвижным</vt:lpstr>
      <vt:lpstr>Добавляем каплю</vt:lpstr>
      <vt:lpstr>Добавляем каплю</vt:lpstr>
      <vt:lpstr>Добавляем каплю</vt:lpstr>
      <vt:lpstr>Отчистка</vt:lpstr>
      <vt:lpstr>Ссылка на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Daniil Molodshev</dc:creator>
  <cp:lastModifiedBy>Новикова Полина Игоревна</cp:lastModifiedBy>
  <cp:revision>16</cp:revision>
  <dcterms:created xsi:type="dcterms:W3CDTF">2019-10-17T11:07:38Z</dcterms:created>
  <dcterms:modified xsi:type="dcterms:W3CDTF">2020-06-05T20:36:03Z</dcterms:modified>
</cp:coreProperties>
</file>