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b743968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b7439686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b743968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bb74396864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b743968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bb74396864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b743968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bb7439686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b743968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bb7439686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b743968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bb7439686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b743968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bb7439686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b743968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b7439686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b743968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bb7439686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387297" y="603360"/>
            <a:ext cx="448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команды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Имена участников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387296" y="2582391"/>
            <a:ext cx="10426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проекта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Краткое описание концепции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70646" y="6195091"/>
            <a:ext cx="1042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Можно добавить картинку, передающую </a:t>
            </a:r>
            <a:r>
              <a:rPr lang="ru-RU" sz="2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концепцию</a:t>
            </a:r>
            <a:r>
              <a:rPr lang="ru-RU" sz="2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проекта</a:t>
            </a:r>
            <a:endParaRPr sz="23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015959" y="1375385"/>
            <a:ext cx="665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015960" y="2305609"/>
            <a:ext cx="1016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Где его можно найти, в идеале — выложить и оформить хороший репозиторий на гитхабе.</a:t>
            </a:r>
            <a:endParaRPr sz="24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1015946" y="1375375"/>
            <a:ext cx="982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команды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1354850" y="6018725"/>
            <a:ext cx="59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1015946" y="1375375"/>
            <a:ext cx="9822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Страница с контактами команды/ссылками на проект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1354850" y="6018725"/>
            <a:ext cx="59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015959" y="1282960"/>
            <a:ext cx="665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Цель </a:t>
            </a: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015960" y="2228409"/>
            <a:ext cx="1016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Тут стоит рассказать о проблеме, которую решает проект, затронуть возможную социальную или коммерческую значимость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015946" y="1282950"/>
            <a:ext cx="957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Целевая аудитория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015946" y="1282950"/>
            <a:ext cx="9571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(таймлайн) работы над проектом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1015946" y="1282950"/>
            <a:ext cx="957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датасета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015946" y="1282950"/>
            <a:ext cx="9571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</a:t>
            </a: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препроцессинга данных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015946" y="1375375"/>
            <a:ext cx="977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используемой модели машинного/глубокого обучения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015960" y="3667834"/>
            <a:ext cx="101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Готовим 2 слайда</a:t>
            </a:r>
            <a:endParaRPr sz="24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015946" y="1375375"/>
            <a:ext cx="9775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Выбор метрики и полученные результаты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1015946" y="1375375"/>
            <a:ext cx="97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работы решения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015960" y="2305609"/>
            <a:ext cx="1016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Место для скринкаста какого-то или мокапа мобильного приложения со скринкастом</a:t>
            </a:r>
            <a:endParaRPr sz="24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1480100" y="6018725"/>
            <a:ext cx="4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