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984C8-C7E2-4770-B4E9-78D9674E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CCB585-7231-42D0-8A40-961E0E2CC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A9EE55-2A7A-4A49-9E68-3F8BDBDD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50CF1-E4FD-4A63-9786-7F6B01BD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55DB6-2E34-4FFA-BF5C-552D7835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2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960E7-4928-4A44-B68E-D2CFEC0E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F702E-13C0-4E2D-B45B-C3B24201E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1E338-B970-4DB1-ADE9-1192C002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A46B96-9FE5-42C9-9AC8-529B6E6A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21E25E-0F5D-447D-B13F-2658E14A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4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2AAC1B-68EF-41BF-A108-852DB668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1D8486-BC27-4748-B331-38610E90D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CBE89-9814-4537-9CA5-CF87B570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721B8-3C89-4274-902B-19F9563E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D1DBAA-7554-438A-BEFB-28C322A1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36999-06DB-4885-ACAF-8F8DE51C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B4402-29CC-40EA-8173-119C339D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2F4E5-B3DF-4640-8AE9-0F651C22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52A1F-5BE8-49AA-BDBA-C3BCC3AA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1DFFF-6317-4868-8E24-51CE6E7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54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40795-CA2F-4B56-9A81-890EE57D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2899E-6318-4337-8F7D-8E6B52B7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BC3369-AA3A-43F7-B0E7-C1E7053F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4382D5-E2B1-45A9-AD4D-7B23E881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8BE77C-6714-4A2E-89F4-0FEBED4D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6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BEEFD-39F1-49B8-A1EF-72AEC03E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10864-7456-45D8-BDF3-F9ACC98CB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D7127F-FEE1-40C3-9ED7-BA364E7D9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5BCF4-DBA2-456D-B038-1E3536DA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C020F-1BE9-49EE-BB99-2161C42C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33BFE5-184E-4E94-AE82-A29365FE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71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98E87-D687-4D6A-88B4-877277BB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62262-43B7-4496-90E3-0CDC9CCB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555CB3-8D3D-472D-B3BD-69A87354E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99F3EE-2D39-489E-83C2-27F2EFC82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1DC47D-A701-461B-9991-50D0CB100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D86D58-D3A0-460C-A6D8-90E4D575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6463A2-B45E-4A75-9BA5-58E3F8EE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D0F32C-95E7-4131-B5B9-DD6DBDD9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3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6381E-EA27-4B6D-BBF2-3E17C2B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502D85-5E25-41A7-869A-5833A82B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054D1D-FF7E-4AF8-84C9-37D7947A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BBC120-88CE-4847-BD8D-D21F8927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32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8FACD8-7ABF-4A26-AF71-DB8928F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359194A-D24F-4533-9212-AE078BBA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D1218B-2296-42B9-9F88-144B64D1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2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49362-D213-4C44-8B84-FD05F212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CAFF0-6D1F-4F2D-8C4D-987DC657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A1424A-6501-4541-96E3-03AC81DE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A99E8-21CD-4022-8EE0-6348BA15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67218C-7CCB-47F7-8CB4-C6621D86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A37EE0-7089-4DCE-BC82-AE913C13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5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75FDC-1C4A-438A-B561-9E928099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1421A7-2457-497E-8964-860321C9E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7E763B-4E16-4ED6-B5A0-F0C5833D7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B3F05-3049-4115-AD24-C449CAFA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9EA99-6AA8-47EC-961F-2D888AF7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3F634-CDC8-4F6F-B483-BE7B0017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65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061539-1AE9-4824-91A3-C88A32B2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2687F5-F864-467B-B1DE-904F52E3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4B860-ED9F-41D6-88F5-23748E703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4788-7177-4059-9314-E359CF5DEE10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18F89-E10D-4E53-8523-5C518ACD0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3DF485-952C-4E15-B2C9-60898BADA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5CBC-E8B8-4F1B-9BFD-909B74BE25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6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EC530-DD3A-4A48-858D-D6633E92B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Trainee dos </a:t>
            </a:r>
            <a:r>
              <a:rPr lang="pt-BR" dirty="0" err="1"/>
              <a:t>bixo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45518-90F4-4786-80C1-59D54D2C0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3BDE1-B2C5-4C71-9B37-8A1411E7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Github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5C2C2-FB53-4087-89B6-613714E60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ui-sans-serif"/>
              </a:rPr>
              <a:t>Definição</a:t>
            </a:r>
            <a:r>
              <a:rPr lang="pt-BR" b="0" i="0" dirty="0">
                <a:effectLst/>
                <a:latin typeface="ui-sans-serif"/>
              </a:rPr>
              <a:t>: O GitHub é uma plataforma de hospedagem de código-fonte que usa o sistema de controle de versão </a:t>
            </a:r>
            <a:r>
              <a:rPr lang="pt-BR" b="0" i="0" dirty="0" err="1">
                <a:effectLst/>
                <a:latin typeface="ui-sans-serif"/>
              </a:rPr>
              <a:t>Git</a:t>
            </a:r>
            <a:r>
              <a:rPr lang="pt-BR" b="0" i="0" dirty="0">
                <a:effectLst/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pt-BR" dirty="0">
                <a:latin typeface="ui-sans-serif"/>
              </a:rPr>
              <a:t>(</a:t>
            </a:r>
            <a:r>
              <a:rPr lang="pt-BR" dirty="0" err="1">
                <a:latin typeface="ui-sans-serif"/>
              </a:rPr>
              <a:t>ps</a:t>
            </a:r>
            <a:r>
              <a:rPr lang="pt-BR" dirty="0">
                <a:latin typeface="ui-sans-serif"/>
              </a:rPr>
              <a:t>: o </a:t>
            </a:r>
            <a:r>
              <a:rPr lang="pt-BR" dirty="0" err="1">
                <a:latin typeface="ui-sans-serif"/>
              </a:rPr>
              <a:t>git</a:t>
            </a:r>
            <a:r>
              <a:rPr lang="pt-BR" dirty="0">
                <a:latin typeface="ui-sans-serif"/>
              </a:rPr>
              <a:t> faz o controle de versionamento é uma plataforma open </a:t>
            </a:r>
            <a:r>
              <a:rPr lang="pt-BR" dirty="0" err="1">
                <a:latin typeface="ui-sans-serif"/>
              </a:rPr>
              <a:t>source</a:t>
            </a:r>
            <a:r>
              <a:rPr lang="pt-BR" dirty="0">
                <a:latin typeface="ui-sans-serif"/>
              </a:rPr>
              <a:t>, o </a:t>
            </a:r>
            <a:r>
              <a:rPr lang="pt-BR" dirty="0" err="1">
                <a:latin typeface="ui-sans-serif"/>
              </a:rPr>
              <a:t>Github</a:t>
            </a:r>
            <a:r>
              <a:rPr lang="pt-BR" dirty="0">
                <a:latin typeface="ui-sans-serif"/>
              </a:rPr>
              <a:t> é um serviço da Microsoft que hospeda o </a:t>
            </a:r>
            <a:r>
              <a:rPr lang="pt-BR" dirty="0" err="1">
                <a:latin typeface="ui-sans-serif"/>
              </a:rPr>
              <a:t>Git</a:t>
            </a:r>
            <a:r>
              <a:rPr lang="pt-BR" dirty="0">
                <a:latin typeface="ui-sans-serif"/>
              </a:rPr>
              <a:t>)</a:t>
            </a:r>
            <a:endParaRPr lang="pt-BR" b="0" i="0" dirty="0">
              <a:effectLst/>
              <a:latin typeface="ui-sans-serif"/>
            </a:endParaRPr>
          </a:p>
          <a:p>
            <a:r>
              <a:rPr lang="pt-BR" b="1" i="0" dirty="0">
                <a:effectLst/>
                <a:latin typeface="ui-sans-serif"/>
              </a:rPr>
              <a:t>Função</a:t>
            </a:r>
            <a:r>
              <a:rPr lang="pt-BR" b="0" i="0" dirty="0">
                <a:effectLst/>
                <a:latin typeface="ui-sans-serif"/>
              </a:rPr>
              <a:t>: Permite que programadores e desenvolvedores compartilhem, colaborem e </a:t>
            </a:r>
            <a:r>
              <a:rPr lang="pt-BR" b="0" i="0" dirty="0" err="1">
                <a:effectLst/>
                <a:latin typeface="ui-sans-serif"/>
              </a:rPr>
              <a:t>versionem</a:t>
            </a:r>
            <a:r>
              <a:rPr lang="pt-BR" b="0" i="0" dirty="0">
                <a:effectLst/>
                <a:latin typeface="ui-sans-serif"/>
              </a:rPr>
              <a:t> seus projetos.</a:t>
            </a:r>
          </a:p>
          <a:p>
            <a:r>
              <a:rPr lang="pt-BR" b="1" i="0" dirty="0">
                <a:effectLst/>
                <a:latin typeface="ui-sans-serif"/>
              </a:rPr>
              <a:t>Popularidade</a:t>
            </a:r>
            <a:r>
              <a:rPr lang="pt-BR" b="0" i="0" dirty="0">
                <a:effectLst/>
                <a:latin typeface="ui-sans-serif"/>
              </a:rPr>
              <a:t>: Uma das plataformas mais populares para gerenciamento de projetos de código aberto.</a:t>
            </a:r>
          </a:p>
          <a:p>
            <a:r>
              <a:rPr lang="pt-BR" b="1" i="0" dirty="0">
                <a:effectLst/>
                <a:latin typeface="ui-sans-serif"/>
              </a:rPr>
              <a:t>Integração com </a:t>
            </a:r>
            <a:r>
              <a:rPr lang="pt-BR" b="1" i="0" dirty="0" err="1">
                <a:effectLst/>
                <a:latin typeface="ui-sans-serif"/>
              </a:rPr>
              <a:t>IDEs</a:t>
            </a:r>
            <a:r>
              <a:rPr lang="pt-BR" dirty="0">
                <a:latin typeface="ui-sans-serif"/>
              </a:rPr>
              <a:t>: Basicamente tem uma extensão no </a:t>
            </a:r>
            <a:r>
              <a:rPr lang="pt-BR" dirty="0" err="1">
                <a:latin typeface="ui-sans-serif"/>
              </a:rPr>
              <a:t>copilot</a:t>
            </a:r>
            <a:endParaRPr lang="pt-BR" b="1" i="0" dirty="0">
              <a:effectLst/>
              <a:latin typeface="ui-sans-serif"/>
            </a:endParaRPr>
          </a:p>
          <a:p>
            <a:endParaRPr lang="pt-BR" dirty="0"/>
          </a:p>
        </p:txBody>
      </p:sp>
      <p:pic>
        <p:nvPicPr>
          <p:cNvPr id="2050" name="Picture 2" descr="Git">
            <a:extLst>
              <a:ext uri="{FF2B5EF4-FFF2-40B4-BE49-F238E27FC236}">
                <a16:creationId xmlns:a16="http://schemas.microsoft.com/office/drawing/2014/main" id="{853E6863-922F-4E30-AA25-02F985AF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485" y="2306618"/>
            <a:ext cx="751915" cy="31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3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D83B3DF-2ED6-4626-8B8E-294993295533}"/>
              </a:ext>
            </a:extLst>
          </p:cNvPr>
          <p:cNvSpPr txBox="1">
            <a:spLocks/>
          </p:cNvSpPr>
          <p:nvPr/>
        </p:nvSpPr>
        <p:spPr>
          <a:xfrm>
            <a:off x="838200" y="3382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Introdução ao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7C02BF-817B-4529-A73F-82189205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21" y="2276475"/>
            <a:ext cx="54483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26734DA-FF01-4B34-B89C-383099372B5D}"/>
              </a:ext>
            </a:extLst>
          </p:cNvPr>
          <p:cNvSpPr txBox="1"/>
          <p:nvPr/>
        </p:nvSpPr>
        <p:spPr>
          <a:xfrm>
            <a:off x="733247" y="1663794"/>
            <a:ext cx="27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de Versionamento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0147D9-E840-43FC-A0DF-A86FAB36AB7F}"/>
              </a:ext>
            </a:extLst>
          </p:cNvPr>
          <p:cNvSpPr txBox="1"/>
          <p:nvPr/>
        </p:nvSpPr>
        <p:spPr>
          <a:xfrm>
            <a:off x="7109012" y="1663794"/>
            <a:ext cx="400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Basicamente:</a:t>
            </a:r>
          </a:p>
          <a:p>
            <a:pPr marL="285750" indent="-285750">
              <a:buFontTx/>
              <a:buChar char="-"/>
            </a:pPr>
            <a:r>
              <a:rPr lang="pt-BR" dirty="0"/>
              <a:t>Permite todos nós trabalharmos ao mesmo tempo numa base de código</a:t>
            </a:r>
          </a:p>
          <a:p>
            <a:pPr marL="285750" indent="-285750">
              <a:buFontTx/>
              <a:buChar char="-"/>
            </a:pPr>
            <a:r>
              <a:rPr lang="pt-BR" dirty="0"/>
              <a:t>Lida com conflitos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Salva versões anteriores</a:t>
            </a:r>
          </a:p>
        </p:txBody>
      </p:sp>
    </p:spTree>
    <p:extLst>
      <p:ext uri="{BB962C8B-B14F-4D97-AF65-F5344CB8AC3E}">
        <p14:creationId xmlns:p14="http://schemas.microsoft.com/office/powerpoint/2010/main" val="339082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DED82-7299-43ED-9B9C-FDC38DF0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</a:t>
            </a:r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started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E58557-B253-43E2-A217-8628D579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Primeiro crie uma conta no site: </a:t>
            </a:r>
            <a:r>
              <a:rPr lang="pt-BR" dirty="0">
                <a:hlinkClick r:id="rId2"/>
              </a:rPr>
              <a:t>https://github.com/</a:t>
            </a:r>
            <a:r>
              <a:rPr lang="pt-BR" dirty="0"/>
              <a:t> (usa seu </a:t>
            </a:r>
            <a:r>
              <a:rPr lang="pt-BR" dirty="0" err="1"/>
              <a:t>email</a:t>
            </a:r>
            <a:r>
              <a:rPr lang="pt-BR" dirty="0"/>
              <a:t> normal, depois a gente configura o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dirty="0" err="1"/>
              <a:t>usp</a:t>
            </a:r>
            <a:r>
              <a:rPr lang="pt-BR" dirty="0"/>
              <a:t> pra liberar o </a:t>
            </a:r>
            <a:r>
              <a:rPr lang="pt-BR" dirty="0" err="1"/>
              <a:t>copilot</a:t>
            </a:r>
            <a:r>
              <a:rPr lang="pt-BR" dirty="0"/>
              <a:t> de graça)</a:t>
            </a:r>
          </a:p>
          <a:p>
            <a:r>
              <a:rPr lang="pt-BR" dirty="0"/>
              <a:t>Baixe o </a:t>
            </a:r>
            <a:r>
              <a:rPr lang="pt-BR" dirty="0" err="1"/>
              <a:t>Git</a:t>
            </a:r>
            <a:r>
              <a:rPr lang="pt-BR" dirty="0"/>
              <a:t> aqui: </a:t>
            </a:r>
            <a:r>
              <a:rPr lang="pt-BR" dirty="0">
                <a:hlinkClick r:id="rId3"/>
              </a:rPr>
              <a:t>https://git-scm.com/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79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DF994-7220-4D0C-A170-2A2EFA7B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: configurando seu PC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B7F9C-1E5B-4AAD-811D-39C1328F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718"/>
            <a:ext cx="10515600" cy="5211669"/>
          </a:xfrm>
        </p:spPr>
        <p:txBody>
          <a:bodyPr/>
          <a:lstStyle/>
          <a:p>
            <a:r>
              <a:rPr lang="pt-BR" dirty="0"/>
              <a:t>Abra o CMD e verifique se está instalado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Crie uma chave SSH (Tipo uma senha pra acessar seus repositórios)</a:t>
            </a:r>
          </a:p>
          <a:p>
            <a:endParaRPr lang="pt-BR" dirty="0"/>
          </a:p>
          <a:p>
            <a:r>
              <a:rPr lang="pt-BR" dirty="0"/>
              <a:t>Aperta </a:t>
            </a:r>
            <a:r>
              <a:rPr lang="pt-BR" dirty="0" err="1"/>
              <a:t>enter</a:t>
            </a:r>
            <a:r>
              <a:rPr lang="pt-BR" dirty="0"/>
              <a:t> e ele deve salvar no local padrão</a:t>
            </a:r>
          </a:p>
          <a:p>
            <a:endParaRPr lang="pt-BR" dirty="0"/>
          </a:p>
          <a:p>
            <a:r>
              <a:rPr lang="pt-BR" dirty="0"/>
              <a:t>Adicionar a chave SSH ao agente SSH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4EDFBE-EFA6-4C1E-AE10-5C94545CE20F}"/>
              </a:ext>
            </a:extLst>
          </p:cNvPr>
          <p:cNvSpPr txBox="1"/>
          <p:nvPr/>
        </p:nvSpPr>
        <p:spPr>
          <a:xfrm>
            <a:off x="838200" y="2073883"/>
            <a:ext cx="4536141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&gt; 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git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 --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version</a:t>
            </a:r>
            <a:endParaRPr lang="pt-BR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&gt; 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ssh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 -T git@github.com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1B0F74-AF55-4A9E-8B20-5B64E347CDE9}"/>
              </a:ext>
            </a:extLst>
          </p:cNvPr>
          <p:cNvSpPr txBox="1"/>
          <p:nvPr/>
        </p:nvSpPr>
        <p:spPr>
          <a:xfrm>
            <a:off x="838200" y="3596523"/>
            <a:ext cx="45361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&gt; </a:t>
            </a:r>
            <a:r>
              <a:rPr lang="de-DE" dirty="0">
                <a:solidFill>
                  <a:schemeClr val="bg1"/>
                </a:solidFill>
                <a:latin typeface="Agency FB" panose="020B0503020202020204" pitchFamily="34" charset="0"/>
              </a:rPr>
              <a:t>ssh-keygen -t rsa -b 4096 -C "seu_email@example.com"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749B8F-FE53-4CBA-AAC4-2D1563CEDB1E}"/>
              </a:ext>
            </a:extLst>
          </p:cNvPr>
          <p:cNvSpPr txBox="1"/>
          <p:nvPr/>
        </p:nvSpPr>
        <p:spPr>
          <a:xfrm>
            <a:off x="838200" y="4565165"/>
            <a:ext cx="45361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/c/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Users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SeuUsuario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/.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ssh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id_rsa</a:t>
            </a:r>
            <a:endParaRPr lang="pt-B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AEB0A1-8C7D-4F45-91C3-B081B2E92FAB}"/>
              </a:ext>
            </a:extLst>
          </p:cNvPr>
          <p:cNvSpPr txBox="1"/>
          <p:nvPr/>
        </p:nvSpPr>
        <p:spPr>
          <a:xfrm>
            <a:off x="838199" y="5533807"/>
            <a:ext cx="4536141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&gt; 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eval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 $(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ssh-agent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 -s)</a:t>
            </a:r>
          </a:p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&gt; 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ssh-add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 ~/.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ssh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/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id_rsa</a:t>
            </a:r>
            <a:endParaRPr lang="pt-BR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8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C7101-9D25-482B-ADB7-05C87E0E0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Copiar a chave gerada:</a:t>
            </a:r>
          </a:p>
          <a:p>
            <a:endParaRPr lang="pt-BR" dirty="0"/>
          </a:p>
          <a:p>
            <a:r>
              <a:rPr lang="pt-BR" dirty="0"/>
              <a:t>Acessar o </a:t>
            </a:r>
            <a:r>
              <a:rPr lang="pt-BR" dirty="0" err="1"/>
              <a:t>Github</a:t>
            </a:r>
            <a:endParaRPr lang="pt-BR" dirty="0"/>
          </a:p>
          <a:p>
            <a:r>
              <a:rPr lang="pt-BR" dirty="0"/>
              <a:t>Clique na sua foto de perfil e selecione </a:t>
            </a:r>
            <a:r>
              <a:rPr lang="pt-BR" b="1" dirty="0">
                <a:solidFill>
                  <a:srgbClr val="FF0000"/>
                </a:solidFill>
              </a:rPr>
              <a:t>Settings</a:t>
            </a:r>
          </a:p>
          <a:p>
            <a:r>
              <a:rPr lang="en-US" dirty="0"/>
              <a:t>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SSH and GPG keys</a:t>
            </a:r>
            <a:r>
              <a:rPr lang="en-US" dirty="0"/>
              <a:t>.</a:t>
            </a:r>
          </a:p>
          <a:p>
            <a:r>
              <a:rPr lang="en-US" dirty="0"/>
              <a:t>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New SSH key</a:t>
            </a:r>
            <a:r>
              <a:rPr lang="en-US" dirty="0"/>
              <a:t>.</a:t>
            </a:r>
          </a:p>
          <a:p>
            <a:r>
              <a:rPr lang="pt-BR" dirty="0"/>
              <a:t>Cole a chave SSH copiada no campo </a:t>
            </a:r>
            <a:r>
              <a:rPr lang="pt-BR" b="1" dirty="0"/>
              <a:t>Key</a:t>
            </a:r>
            <a:r>
              <a:rPr lang="pt-BR" dirty="0"/>
              <a:t> e adicione um título para identificá-la (por exemplo, "Chave SSH do meu PC").</a:t>
            </a:r>
          </a:p>
          <a:p>
            <a:r>
              <a:rPr lang="pt-BR" dirty="0"/>
              <a:t>Testar novamente a conexão com </a:t>
            </a:r>
            <a:r>
              <a:rPr lang="pt-BR" dirty="0" err="1"/>
              <a:t>github</a:t>
            </a:r>
            <a:r>
              <a:rPr lang="pt-BR" dirty="0"/>
              <a:t>:</a:t>
            </a:r>
            <a:endParaRPr lang="en-US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34BED0-E7D7-4E2C-A91F-B8C6F8B6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configurando seu PC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ACE1C8-CD0F-4DB5-8350-FF7F1A4DB7F0}"/>
              </a:ext>
            </a:extLst>
          </p:cNvPr>
          <p:cNvSpPr txBox="1"/>
          <p:nvPr/>
        </p:nvSpPr>
        <p:spPr>
          <a:xfrm>
            <a:off x="838200" y="2306059"/>
            <a:ext cx="45361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clip &lt; ~/.</a:t>
            </a:r>
            <a:r>
              <a:rPr lang="pt-BR" dirty="0" err="1">
                <a:solidFill>
                  <a:schemeClr val="bg1"/>
                </a:solidFill>
                <a:latin typeface="Agency FB" panose="020B0503020202020204" pitchFamily="34" charset="0"/>
              </a:rPr>
              <a:t>ssh</a:t>
            </a:r>
            <a:r>
              <a:rPr lang="pt-BR" dirty="0">
                <a:solidFill>
                  <a:schemeClr val="bg1"/>
                </a:solidFill>
                <a:latin typeface="Agency FB" panose="020B0503020202020204" pitchFamily="34" charset="0"/>
              </a:rPr>
              <a:t>/id_rsa.pub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7CE772-A80A-441A-914A-68F244BB2C0C}"/>
              </a:ext>
            </a:extLst>
          </p:cNvPr>
          <p:cNvSpPr txBox="1"/>
          <p:nvPr/>
        </p:nvSpPr>
        <p:spPr>
          <a:xfrm>
            <a:off x="838200" y="5807631"/>
            <a:ext cx="45361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gency FB" panose="020B0503020202020204" pitchFamily="34" charset="0"/>
              </a:rPr>
              <a:t>ssh -T git@github.com</a:t>
            </a:r>
          </a:p>
        </p:txBody>
      </p:sp>
    </p:spTree>
    <p:extLst>
      <p:ext uri="{BB962C8B-B14F-4D97-AF65-F5344CB8AC3E}">
        <p14:creationId xmlns:p14="http://schemas.microsoft.com/office/powerpoint/2010/main" val="392365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6F476-75FC-4B3A-9DCA-431431B3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por vocês no </a:t>
            </a:r>
            <a:r>
              <a:rPr lang="pt-BR" dirty="0" err="1"/>
              <a:t>Github</a:t>
            </a:r>
            <a:r>
              <a:rPr lang="pt-BR" dirty="0"/>
              <a:t> da equipe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CD918-744A-4002-A5B8-381501DE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89"/>
            <a:ext cx="10515600" cy="4351338"/>
          </a:xfrm>
        </p:spPr>
        <p:txBody>
          <a:bodyPr/>
          <a:lstStyle/>
          <a:p>
            <a:r>
              <a:rPr lang="pt-BR" dirty="0"/>
              <a:t>Bem-Vindos a bordo</a:t>
            </a:r>
          </a:p>
          <a:p>
            <a:endParaRPr lang="pt-BR" dirty="0"/>
          </a:p>
        </p:txBody>
      </p:sp>
      <p:pic>
        <p:nvPicPr>
          <p:cNvPr id="6146" name="Picture 2" descr="@polinautico">
            <a:extLst>
              <a:ext uri="{FF2B5EF4-FFF2-40B4-BE49-F238E27FC236}">
                <a16:creationId xmlns:a16="http://schemas.microsoft.com/office/drawing/2014/main" id="{B084C8D7-5529-4771-BFCB-9043C8804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41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A3D5E-BC09-4990-8A22-DDC7B605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seu primeiro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600371-7372-4E60-803C-E6B911A5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80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367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ui-sans-serif</vt:lpstr>
      <vt:lpstr>Tema do Office</vt:lpstr>
      <vt:lpstr>Trainee dos bixo</vt:lpstr>
      <vt:lpstr>Introdução ao Github</vt:lpstr>
      <vt:lpstr>Apresentação do PowerPoint</vt:lpstr>
      <vt:lpstr>GitHub getting started</vt:lpstr>
      <vt:lpstr>Github: configurando seu PC</vt:lpstr>
      <vt:lpstr>Github configurando seu PC</vt:lpstr>
      <vt:lpstr>Hora de por vocês no Github da equipe</vt:lpstr>
      <vt:lpstr>Clonando seu primeiro repositório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Trainee dos bixo</dc:title>
  <dc:creator>Felipe Martins Silveira Lima</dc:creator>
  <cp:lastModifiedBy>Felipe Martins Silveira Lima</cp:lastModifiedBy>
  <cp:revision>5</cp:revision>
  <dcterms:created xsi:type="dcterms:W3CDTF">2025-05-09T14:48:36Z</dcterms:created>
  <dcterms:modified xsi:type="dcterms:W3CDTF">2025-05-10T16:36:06Z</dcterms:modified>
</cp:coreProperties>
</file>