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</p:sldMasterIdLst>
  <p:notesMasterIdLst>
    <p:notesMasterId r:id="rId17"/>
  </p:notesMasterIdLst>
  <p:sldIdLst>
    <p:sldId id="256" r:id="rId5"/>
    <p:sldId id="272" r:id="rId6"/>
    <p:sldId id="264" r:id="rId7"/>
    <p:sldId id="270" r:id="rId8"/>
    <p:sldId id="269" r:id="rId9"/>
    <p:sldId id="268" r:id="rId10"/>
    <p:sldId id="276" r:id="rId11"/>
    <p:sldId id="277" r:id="rId12"/>
    <p:sldId id="278" r:id="rId13"/>
    <p:sldId id="279" r:id="rId14"/>
    <p:sldId id="271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FAA8-0582-4054-8395-8C00C4473911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7C6B-01ED-49E0-AFE1-4669608975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154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7C6B-01ED-49E0-AFE1-4669608975B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738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7C6B-01ED-49E0-AFE1-4669608975B2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349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7C6B-01ED-49E0-AFE1-4669608975B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742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3BFCDB3-13C4-4D69-848D-3F1F4D6B8F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C2B9599-6E7A-4DD2-B13A-B4F68A1351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E377648-1ED1-4112-805B-16C14CE99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63B59CB-289C-4850-A932-358B9E412B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1026" name="Picture 2" descr="https://cdn2.techadvisor.co.uk/cmsdata/features/3614881/Android_thumb8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2752"/>
          <a:stretch/>
        </p:blipFill>
        <p:spPr bwMode="auto">
          <a:xfrm>
            <a:off x="1021977" y="960895"/>
            <a:ext cx="6185648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8867647-07B7-4265-832F-DE0E80979A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16AC468-2C3D-4337-A9A2-81175F6D54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2A873262-74DB-4FD1-9625-E4616CF011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09F3D15D-CB95-47AD-87F5-9CFF84F61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>
            <a:normAutofit/>
          </a:bodyPr>
          <a:lstStyle/>
          <a:p>
            <a:r>
              <a:rPr lang="id-ID" sz="6000" dirty="0" err="1" smtClean="0">
                <a:solidFill>
                  <a:srgbClr val="FFFFFF"/>
                </a:solidFill>
              </a:rPr>
              <a:t>Intent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 anchor="ctr">
            <a:normAutofit/>
          </a:bodyPr>
          <a:lstStyle/>
          <a:p>
            <a:r>
              <a:rPr lang="id-ID" sz="2800" dirty="0" smtClean="0">
                <a:solidFill>
                  <a:srgbClr val="FFFFFF"/>
                </a:solidFill>
              </a:rPr>
              <a:t>PEMROGRAMAN MOBILE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Implicit Intent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err="1" smtClean="0"/>
              <a:t>Intent</a:t>
            </a:r>
            <a:r>
              <a:rPr lang="id-ID" sz="2800" dirty="0" smtClean="0"/>
              <a:t> </a:t>
            </a:r>
            <a:r>
              <a:rPr lang="id-ID" sz="2800" dirty="0"/>
              <a:t>tidak menentukan </a:t>
            </a:r>
            <a:r>
              <a:rPr lang="id-ID" sz="2800" dirty="0" err="1"/>
              <a:t>Activity</a:t>
            </a:r>
            <a:r>
              <a:rPr lang="id-ID" sz="2800" dirty="0"/>
              <a:t> yang akan dimulai, tetapi hanya Action</a:t>
            </a:r>
          </a:p>
          <a:p>
            <a:r>
              <a:rPr lang="id-ID" sz="2800" dirty="0" err="1"/>
              <a:t>Intent</a:t>
            </a:r>
            <a:r>
              <a:rPr lang="id-ID" sz="2800" dirty="0"/>
              <a:t> mendeklarasikan kesanggupan untuk melakukan aksi di dalam </a:t>
            </a:r>
            <a:r>
              <a:rPr lang="id-ID" sz="2800" dirty="0" err="1"/>
              <a:t>manifest</a:t>
            </a:r>
            <a:r>
              <a:rPr lang="id-ID" sz="2800" dirty="0"/>
              <a:t> </a:t>
            </a:r>
            <a:r>
              <a:rPr lang="id-ID" sz="2800" dirty="0" err="1"/>
              <a:t>file</a:t>
            </a:r>
            <a:r>
              <a:rPr lang="id-ID" sz="2800" dirty="0"/>
              <a:t> (</a:t>
            </a:r>
            <a:r>
              <a:rPr lang="id-ID" sz="2800" dirty="0" err="1"/>
              <a:t>AndroidManifest.xml</a:t>
            </a:r>
            <a:r>
              <a:rPr lang="id-ID" sz="2800" dirty="0"/>
              <a:t>)</a:t>
            </a:r>
          </a:p>
          <a:p>
            <a:r>
              <a:rPr lang="id-ID" sz="2800" dirty="0"/>
              <a:t>Terdapat beberapa </a:t>
            </a:r>
            <a:r>
              <a:rPr lang="id-ID" sz="2800" b="1" dirty="0" err="1">
                <a:solidFill>
                  <a:srgbClr val="FFFF00"/>
                </a:solidFill>
              </a:rPr>
              <a:t>predefined</a:t>
            </a:r>
            <a:r>
              <a:rPr lang="id-ID" sz="2800" b="1" dirty="0">
                <a:solidFill>
                  <a:srgbClr val="FFFF00"/>
                </a:solidFill>
              </a:rPr>
              <a:t> </a:t>
            </a:r>
            <a:r>
              <a:rPr lang="id-ID" sz="2800" b="1" dirty="0" err="1">
                <a:solidFill>
                  <a:srgbClr val="FFFF00"/>
                </a:solidFill>
              </a:rPr>
              <a:t>actions</a:t>
            </a:r>
            <a:r>
              <a:rPr lang="id-ID" sz="2800" b="1" dirty="0">
                <a:solidFill>
                  <a:srgbClr val="FFFF00"/>
                </a:solidFill>
              </a:rPr>
              <a:t> </a:t>
            </a:r>
            <a:r>
              <a:rPr lang="id-ID" sz="2800" dirty="0"/>
              <a:t>di dalam sistem untuk dipilih dan digunakan</a:t>
            </a:r>
          </a:p>
        </p:txBody>
      </p:sp>
    </p:spTree>
    <p:extLst>
      <p:ext uri="{BB962C8B-B14F-4D97-AF65-F5344CB8AC3E}">
        <p14:creationId xmlns:p14="http://schemas.microsoft.com/office/powerpoint/2010/main" val="39590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Defined Action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5005388" cy="3931920"/>
          </a:xfrm>
        </p:spPr>
        <p:txBody>
          <a:bodyPr>
            <a:noAutofit/>
          </a:bodyPr>
          <a:lstStyle/>
          <a:p>
            <a:r>
              <a:rPr lang="en-US" sz="2800" dirty="0" smtClean="0"/>
              <a:t>ACTION_MAIN</a:t>
            </a:r>
          </a:p>
          <a:p>
            <a:r>
              <a:rPr lang="en-US" sz="2800" dirty="0" smtClean="0"/>
              <a:t>ACTION_VIEW</a:t>
            </a:r>
          </a:p>
          <a:p>
            <a:r>
              <a:rPr lang="en-US" sz="2800" dirty="0" smtClean="0"/>
              <a:t>ACTION_ATTACH_DATA</a:t>
            </a:r>
          </a:p>
          <a:p>
            <a:r>
              <a:rPr lang="en-US" sz="2800" dirty="0" smtClean="0"/>
              <a:t>ACTION_EDIT</a:t>
            </a:r>
          </a:p>
          <a:p>
            <a:r>
              <a:rPr lang="en-US" sz="2800" dirty="0" smtClean="0"/>
              <a:t>ACTION_PICK</a:t>
            </a:r>
          </a:p>
          <a:p>
            <a:r>
              <a:rPr lang="en-US" sz="2800" dirty="0" smtClean="0"/>
              <a:t>ACTION_CHOOSER</a:t>
            </a:r>
          </a:p>
          <a:p>
            <a:r>
              <a:rPr lang="en-US" sz="2800" dirty="0" smtClean="0"/>
              <a:t>ACTION_GET_CONTENT</a:t>
            </a:r>
            <a:endParaRPr lang="id-ID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72188" y="2103120"/>
            <a:ext cx="5053012" cy="39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ACTION_DIAL</a:t>
            </a:r>
          </a:p>
          <a:p>
            <a:r>
              <a:rPr lang="en-US" sz="2800" dirty="0" smtClean="0"/>
              <a:t>ACTION_CALL</a:t>
            </a:r>
          </a:p>
          <a:p>
            <a:r>
              <a:rPr lang="en-US" sz="2800" dirty="0" smtClean="0"/>
              <a:t>ACTION_SEND</a:t>
            </a:r>
          </a:p>
          <a:p>
            <a:r>
              <a:rPr lang="en-US" sz="2800" dirty="0" smtClean="0"/>
              <a:t>ACTION_SENDTO</a:t>
            </a:r>
          </a:p>
          <a:p>
            <a:r>
              <a:rPr lang="en-US" sz="2800" dirty="0" smtClean="0"/>
              <a:t>ACTION_ANSWER</a:t>
            </a:r>
          </a:p>
          <a:p>
            <a:r>
              <a:rPr lang="en-US" sz="2800" dirty="0" smtClean="0"/>
              <a:t>ACTION_INSERT</a:t>
            </a:r>
          </a:p>
          <a:p>
            <a:r>
              <a:rPr lang="en-US" sz="2800" dirty="0" smtClean="0"/>
              <a:t>ACTION_SEARCH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7215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Mengirim</a:t>
            </a:r>
            <a:r>
              <a:rPr lang="en-US" dirty="0" smtClean="0"/>
              <a:t> SMS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Intent.setAction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Intent.ACTION_SENDTO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Intent.setData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(“sms:12345”));</a:t>
            </a:r>
          </a:p>
          <a:p>
            <a:pPr marL="0" indent="0"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sms_body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“Hello!”);</a:t>
            </a:r>
            <a:endParaRPr lang="id-ID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642594"/>
            <a:ext cx="32194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err="1" smtClean="0"/>
              <a:t>Intent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3" y="2085628"/>
            <a:ext cx="7248934" cy="3149538"/>
          </a:xfrm>
        </p:spPr>
      </p:pic>
      <p:sp>
        <p:nvSpPr>
          <p:cNvPr id="3" name="Rectangle 2"/>
          <p:cNvSpPr/>
          <p:nvPr/>
        </p:nvSpPr>
        <p:spPr>
          <a:xfrm>
            <a:off x="1944254" y="5378040"/>
            <a:ext cx="8303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/>
              <a:t>Setiap </a:t>
            </a:r>
            <a:r>
              <a:rPr lang="id-ID" sz="2800" dirty="0" err="1"/>
              <a:t>activity</a:t>
            </a:r>
            <a:r>
              <a:rPr lang="id-ID" sz="2800" dirty="0"/>
              <a:t> dapat berinteraksi dengan </a:t>
            </a:r>
            <a:r>
              <a:rPr lang="id-ID" sz="2800" dirty="0" err="1"/>
              <a:t>activity</a:t>
            </a:r>
            <a:r>
              <a:rPr lang="id-ID" sz="2800" dirty="0"/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34994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err="1" smtClean="0"/>
              <a:t>Intent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3200" dirty="0" err="1" smtClean="0"/>
              <a:t>Intent</a:t>
            </a:r>
            <a:r>
              <a:rPr lang="id-ID" sz="3200" dirty="0" smtClean="0"/>
              <a:t> terdiri dari:</a:t>
            </a:r>
          </a:p>
          <a:p>
            <a:pPr marL="514350" indent="-342900">
              <a:buFont typeface="+mj-lt"/>
              <a:buAutoNum type="alphaLcPeriod"/>
            </a:pPr>
            <a:r>
              <a:rPr lang="id-ID" sz="3200" dirty="0" smtClean="0"/>
              <a:t>Action</a:t>
            </a:r>
          </a:p>
          <a:p>
            <a:pPr marL="514350" indent="-342900">
              <a:buFont typeface="+mj-lt"/>
              <a:buAutoNum type="alphaLcPeriod"/>
            </a:pPr>
            <a:r>
              <a:rPr lang="id-ID" sz="3200" dirty="0" err="1" smtClean="0"/>
              <a:t>Category</a:t>
            </a:r>
            <a:endParaRPr lang="id-ID" sz="3200" dirty="0" smtClean="0"/>
          </a:p>
          <a:p>
            <a:pPr marL="514350" indent="-342900">
              <a:buFont typeface="+mj-lt"/>
              <a:buAutoNum type="alphaLcPeriod"/>
            </a:pPr>
            <a:r>
              <a:rPr lang="id-ID" sz="3200" dirty="0" smtClean="0"/>
              <a:t>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1614" y="2697069"/>
            <a:ext cx="31003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900"/>
              </a:spcBef>
              <a:buFont typeface="+mj-lt"/>
              <a:buAutoNum type="alphaLcPeriod" startAt="4"/>
            </a:pPr>
            <a:r>
              <a:rPr lang="id-ID" sz="3200" dirty="0" err="1" smtClean="0"/>
              <a:t>Component</a:t>
            </a:r>
            <a:endParaRPr lang="id-ID" sz="3200" dirty="0" smtClean="0"/>
          </a:p>
          <a:p>
            <a:pPr marL="342900" indent="-342900">
              <a:spcBef>
                <a:spcPts val="900"/>
              </a:spcBef>
              <a:buFont typeface="+mj-lt"/>
              <a:buAutoNum type="alphaLcPeriod" startAt="4"/>
            </a:pPr>
            <a:r>
              <a:rPr lang="id-ID" sz="3200" dirty="0" err="1" smtClean="0"/>
              <a:t>Extras</a:t>
            </a:r>
            <a:endParaRPr lang="id-ID" sz="3200" dirty="0" smtClean="0"/>
          </a:p>
          <a:p>
            <a:pPr marL="342900" indent="-342900">
              <a:spcBef>
                <a:spcPts val="900"/>
              </a:spcBef>
              <a:buFont typeface="+mj-lt"/>
              <a:buAutoNum type="alphaLcPeriod" startAt="4"/>
            </a:pPr>
            <a:r>
              <a:rPr lang="id-ID" sz="3200" dirty="0" err="1" smtClean="0"/>
              <a:t>Flags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0253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Contoh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/>
              <a:t>Beberapa contoh aplikasi yang melibatkan </a:t>
            </a:r>
            <a:r>
              <a:rPr lang="id-ID" sz="2800" dirty="0" err="1" smtClean="0"/>
              <a:t>Intent</a:t>
            </a:r>
            <a:r>
              <a:rPr lang="id-ID" sz="2800" dirty="0" smtClean="0"/>
              <a:t>:</a:t>
            </a:r>
            <a:endParaRPr lang="id-ID" sz="2800" dirty="0"/>
          </a:p>
          <a:p>
            <a:pPr marL="228600" lvl="1" indent="-182563"/>
            <a:r>
              <a:rPr lang="id-ID" sz="2800" dirty="0" smtClean="0"/>
              <a:t>Menjalankan </a:t>
            </a:r>
            <a:r>
              <a:rPr lang="id-ID" sz="2800" dirty="0" err="1" smtClean="0"/>
              <a:t>web</a:t>
            </a:r>
            <a:r>
              <a:rPr lang="id-ID" sz="2800" dirty="0" smtClean="0"/>
              <a:t> </a:t>
            </a:r>
            <a:r>
              <a:rPr lang="id-ID" sz="2800" dirty="0" err="1" smtClean="0"/>
              <a:t>browser</a:t>
            </a:r>
            <a:endParaRPr lang="id-ID" sz="2800" dirty="0"/>
          </a:p>
          <a:p>
            <a:pPr marL="228600" lvl="1" indent="-182563"/>
            <a:r>
              <a:rPr lang="id-ID" sz="2800" dirty="0" smtClean="0"/>
              <a:t>Merekam suara</a:t>
            </a:r>
          </a:p>
          <a:p>
            <a:pPr marL="228600" lvl="1" indent="-182563"/>
            <a:r>
              <a:rPr lang="id-ID" sz="2800" dirty="0" smtClean="0"/>
              <a:t>Menjalankan aplikasi kamera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8566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err="1" smtClean="0"/>
              <a:t>Intent</a:t>
            </a:r>
            <a:r>
              <a:rPr lang="id-ID" dirty="0" smtClean="0"/>
              <a:t> Mengaktifkan </a:t>
            </a:r>
            <a:r>
              <a:rPr lang="id-ID" dirty="0" err="1" smtClean="0"/>
              <a:t>Activity</a:t>
            </a:r>
            <a:endParaRPr lang="id-ID" dirty="0"/>
          </a:p>
        </p:txBody>
      </p:sp>
      <p:pic>
        <p:nvPicPr>
          <p:cNvPr id="1026" name="Picture 2" descr="https://developer.android.com/images/components/intent-filters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85" y="2014194"/>
            <a:ext cx="8854230" cy="408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Jenis </a:t>
            </a:r>
            <a:r>
              <a:rPr lang="id-ID" dirty="0" err="1" smtClean="0"/>
              <a:t>Intent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800" b="1" dirty="0" err="1" smtClean="0"/>
              <a:t>Explicit</a:t>
            </a:r>
            <a:r>
              <a:rPr lang="id-ID" sz="2800" b="1" dirty="0" smtClean="0"/>
              <a:t> </a:t>
            </a:r>
            <a:r>
              <a:rPr lang="id-ID" sz="2800" b="1" dirty="0" err="1" smtClean="0"/>
              <a:t>Intent</a:t>
            </a:r>
            <a:endParaRPr lang="id-ID" sz="2800" b="1" dirty="0" smtClean="0"/>
          </a:p>
          <a:p>
            <a:r>
              <a:rPr lang="id-ID" sz="2800" dirty="0" smtClean="0"/>
              <a:t>Untuk memanggil </a:t>
            </a:r>
            <a:r>
              <a:rPr lang="id-ID" sz="2800" dirty="0" err="1" smtClean="0"/>
              <a:t>Activity</a:t>
            </a:r>
            <a:r>
              <a:rPr lang="id-ID" sz="2800" dirty="0" smtClean="0"/>
              <a:t> lain yang masih dalam satu aplikasi</a:t>
            </a:r>
          </a:p>
          <a:p>
            <a:r>
              <a:rPr lang="id-ID" sz="2800" dirty="0" smtClean="0"/>
              <a:t>Contoh: mengaktifkan </a:t>
            </a:r>
            <a:r>
              <a:rPr lang="id-ID" sz="2800" dirty="0" err="1" smtClean="0"/>
              <a:t>service</a:t>
            </a:r>
            <a:r>
              <a:rPr lang="id-ID" sz="2800" dirty="0" smtClean="0"/>
              <a:t> untuk </a:t>
            </a:r>
            <a:r>
              <a:rPr lang="id-ID" sz="2800" dirty="0" err="1" smtClean="0"/>
              <a:t>mendownload</a:t>
            </a:r>
            <a:r>
              <a:rPr lang="id-ID" sz="2800" dirty="0" smtClean="0"/>
              <a:t> </a:t>
            </a:r>
            <a:r>
              <a:rPr lang="id-ID" sz="2800" dirty="0" err="1" smtClean="0"/>
              <a:t>file</a:t>
            </a:r>
            <a:r>
              <a:rPr lang="id-ID" sz="2800" dirty="0" smtClean="0"/>
              <a:t> secara </a:t>
            </a:r>
            <a:r>
              <a:rPr lang="id-ID" sz="2800" dirty="0" err="1" smtClean="0"/>
              <a:t>background</a:t>
            </a:r>
            <a:endParaRPr lang="id-ID" sz="2800" dirty="0" smtClean="0"/>
          </a:p>
          <a:p>
            <a:pPr marL="0" indent="0">
              <a:buNone/>
            </a:pPr>
            <a:r>
              <a:rPr lang="id-ID" sz="2800" b="1" dirty="0" err="1" smtClean="0"/>
              <a:t>Implicit</a:t>
            </a:r>
            <a:r>
              <a:rPr lang="id-ID" sz="2800" b="1" dirty="0" smtClean="0"/>
              <a:t> </a:t>
            </a:r>
            <a:r>
              <a:rPr lang="id-ID" sz="2800" b="1" dirty="0" err="1" smtClean="0"/>
              <a:t>Intent</a:t>
            </a:r>
            <a:endParaRPr lang="id-ID" sz="2800" b="1" dirty="0" smtClean="0"/>
          </a:p>
          <a:p>
            <a:r>
              <a:rPr lang="id-ID" sz="2800" dirty="0" smtClean="0"/>
              <a:t>Untuk memanggil fungsi </a:t>
            </a:r>
            <a:r>
              <a:rPr lang="id-ID" sz="2800" dirty="0" err="1" smtClean="0"/>
              <a:t>Activity</a:t>
            </a:r>
            <a:r>
              <a:rPr lang="id-ID" sz="2800" dirty="0" smtClean="0"/>
              <a:t> yang sudah ada di fungsi internal </a:t>
            </a:r>
            <a:r>
              <a:rPr lang="id-ID" sz="2800" dirty="0" err="1" smtClean="0"/>
              <a:t>Android</a:t>
            </a:r>
            <a:r>
              <a:rPr lang="id-ID" sz="2800" dirty="0" smtClean="0"/>
              <a:t>, seperti </a:t>
            </a:r>
            <a:r>
              <a:rPr lang="id-ID" sz="2800" dirty="0" err="1" smtClean="0"/>
              <a:t>Dial</a:t>
            </a:r>
            <a:r>
              <a:rPr lang="id-ID" sz="2800" dirty="0" smtClean="0"/>
              <a:t> </a:t>
            </a:r>
            <a:r>
              <a:rPr lang="id-ID" sz="2800" dirty="0" err="1" smtClean="0"/>
              <a:t>Number</a:t>
            </a:r>
            <a:r>
              <a:rPr lang="id-ID" sz="2800" dirty="0" smtClean="0"/>
              <a:t>, </a:t>
            </a:r>
            <a:r>
              <a:rPr lang="id-ID" sz="2800" dirty="0" err="1" smtClean="0"/>
              <a:t>Open</a:t>
            </a:r>
            <a:r>
              <a:rPr lang="id-ID" sz="2800" dirty="0" smtClean="0"/>
              <a:t> </a:t>
            </a:r>
            <a:r>
              <a:rPr lang="id-ID" sz="2800" dirty="0" err="1" smtClean="0"/>
              <a:t>Browser</a:t>
            </a:r>
            <a:r>
              <a:rPr lang="id-ID" sz="2800" dirty="0" smtClean="0"/>
              <a:t>, </a:t>
            </a:r>
            <a:r>
              <a:rPr lang="id-ID" sz="2800" dirty="0" err="1" smtClean="0"/>
              <a:t>dll</a:t>
            </a:r>
            <a:endParaRPr lang="id-ID" sz="2800" dirty="0" smtClean="0"/>
          </a:p>
          <a:p>
            <a:r>
              <a:rPr lang="id-ID" sz="2800" dirty="0" smtClean="0"/>
              <a:t>Contoh: mengirimkan pesan via </a:t>
            </a:r>
            <a:r>
              <a:rPr lang="id-ID" sz="2800" dirty="0" err="1" smtClean="0"/>
              <a:t>Gmail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15159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err="1" smtClean="0"/>
              <a:t>Explicit</a:t>
            </a:r>
            <a:r>
              <a:rPr lang="id-ID" dirty="0" smtClean="0"/>
              <a:t> </a:t>
            </a:r>
            <a:r>
              <a:rPr lang="id-ID" dirty="0" err="1" smtClean="0"/>
              <a:t>Intent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err="1" smtClean="0"/>
              <a:t>Activity</a:t>
            </a:r>
            <a:r>
              <a:rPr lang="id-ID" sz="2800" dirty="0" smtClean="0"/>
              <a:t> saling independen dan berinteraksi melalui </a:t>
            </a:r>
            <a:r>
              <a:rPr lang="id-ID" sz="2800" dirty="0" err="1" smtClean="0"/>
              <a:t>inten</a:t>
            </a:r>
            <a:r>
              <a:rPr lang="en-US" sz="2800" dirty="0" smtClean="0"/>
              <a:t>t</a:t>
            </a:r>
            <a:endParaRPr lang="id-ID" sz="2800" dirty="0" smtClean="0"/>
          </a:p>
          <a:p>
            <a:r>
              <a:rPr lang="id-ID" sz="2800" dirty="0" err="1" smtClean="0"/>
              <a:t>Explicit</a:t>
            </a:r>
            <a:r>
              <a:rPr lang="id-ID" sz="2800" dirty="0" smtClean="0"/>
              <a:t> </a:t>
            </a:r>
            <a:r>
              <a:rPr lang="id-ID" sz="2800" dirty="0" err="1" smtClean="0"/>
              <a:t>intent</a:t>
            </a:r>
            <a:r>
              <a:rPr lang="id-ID" sz="2800" dirty="0" smtClean="0"/>
              <a:t> menargetkan hanya </a:t>
            </a:r>
            <a:r>
              <a:rPr lang="id-ID" sz="2800" b="1" dirty="0" smtClean="0">
                <a:solidFill>
                  <a:srgbClr val="FFFF00"/>
                </a:solidFill>
              </a:rPr>
              <a:t>satu </a:t>
            </a:r>
            <a:r>
              <a:rPr lang="id-ID" sz="2800" b="1" dirty="0" err="1" smtClean="0">
                <a:solidFill>
                  <a:srgbClr val="FFFF00"/>
                </a:solidFill>
              </a:rPr>
              <a:t>Activity</a:t>
            </a:r>
            <a:r>
              <a:rPr lang="id-ID" sz="2800" b="1" dirty="0" smtClean="0">
                <a:solidFill>
                  <a:srgbClr val="FFFF00"/>
                </a:solidFill>
              </a:rPr>
              <a:t> spesifik</a:t>
            </a:r>
            <a:r>
              <a:rPr lang="id-ID" sz="2800" dirty="0" smtClean="0"/>
              <a:t>, misalnya hanya untuk mengubah layar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9027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528290"/>
            <a:ext cx="97250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86" y="808606"/>
            <a:ext cx="3056965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18" y="808606"/>
            <a:ext cx="3056964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149" y="808606"/>
            <a:ext cx="303505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C0DB4D-BE53-4100-8A0D-CEFB2E48282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Savon design</Template>
  <TotalTime>0</TotalTime>
  <Words>189</Words>
  <Application>Microsoft Office PowerPoint</Application>
  <PresentationFormat>Widescreen</PresentationFormat>
  <Paragraphs>54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Courier New</vt:lpstr>
      <vt:lpstr>Savon</vt:lpstr>
      <vt:lpstr>Intent</vt:lpstr>
      <vt:lpstr>Intent</vt:lpstr>
      <vt:lpstr>Intent</vt:lpstr>
      <vt:lpstr>Contoh Aplikasi</vt:lpstr>
      <vt:lpstr>Intent Mengaktifkan Activity</vt:lpstr>
      <vt:lpstr>Jenis Intent</vt:lpstr>
      <vt:lpstr>Explicit Intent</vt:lpstr>
      <vt:lpstr>PowerPoint Presentation</vt:lpstr>
      <vt:lpstr>PowerPoint Presentation</vt:lpstr>
      <vt:lpstr>Implicit Intent</vt:lpstr>
      <vt:lpstr>Contoh Defined Action</vt:lpstr>
      <vt:lpstr>Contoh: Mengirim SMS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2019-02-17T08:02:57Z</dcterms:created>
  <dcterms:modified xsi:type="dcterms:W3CDTF">2019-02-20T07:04:23Z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