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7812088" cy="4878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511" y="798385"/>
            <a:ext cx="5859066" cy="1698402"/>
          </a:xfrm>
        </p:spPr>
        <p:txBody>
          <a:bodyPr anchor="b"/>
          <a:lstStyle>
            <a:lvl1pPr algn="ctr">
              <a:defRPr sz="3845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511" y="2562283"/>
            <a:ext cx="5859066" cy="1177814"/>
          </a:xfrm>
        </p:spPr>
        <p:txBody>
          <a:bodyPr/>
          <a:lstStyle>
            <a:lvl1pPr marL="0" indent="0" algn="ctr">
              <a:buNone/>
              <a:defRPr sz="1538"/>
            </a:lvl1pPr>
            <a:lvl2pPr marL="292974" indent="0" algn="ctr">
              <a:buNone/>
              <a:defRPr sz="1282"/>
            </a:lvl2pPr>
            <a:lvl3pPr marL="585948" indent="0" algn="ctr">
              <a:buNone/>
              <a:defRPr sz="1153"/>
            </a:lvl3pPr>
            <a:lvl4pPr marL="878921" indent="0" algn="ctr">
              <a:buNone/>
              <a:defRPr sz="1025"/>
            </a:lvl4pPr>
            <a:lvl5pPr marL="1171895" indent="0" algn="ctr">
              <a:buNone/>
              <a:defRPr sz="1025"/>
            </a:lvl5pPr>
            <a:lvl6pPr marL="1464869" indent="0" algn="ctr">
              <a:buNone/>
              <a:defRPr sz="1025"/>
            </a:lvl6pPr>
            <a:lvl7pPr marL="1757843" indent="0" algn="ctr">
              <a:buNone/>
              <a:defRPr sz="1025"/>
            </a:lvl7pPr>
            <a:lvl8pPr marL="2050816" indent="0" algn="ctr">
              <a:buNone/>
              <a:defRPr sz="1025"/>
            </a:lvl8pPr>
            <a:lvl9pPr marL="2343790" indent="0" algn="ctr">
              <a:buNone/>
              <a:defRPr sz="1025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0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3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0526" y="259729"/>
            <a:ext cx="1684481" cy="413420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081" y="259729"/>
            <a:ext cx="4955793" cy="413420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61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4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12" y="1216210"/>
            <a:ext cx="6737926" cy="2029274"/>
          </a:xfrm>
        </p:spPr>
        <p:txBody>
          <a:bodyPr anchor="b"/>
          <a:lstStyle>
            <a:lvl1pPr>
              <a:defRPr sz="3845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012" y="3264681"/>
            <a:ext cx="6737926" cy="1067147"/>
          </a:xfrm>
        </p:spPr>
        <p:txBody>
          <a:bodyPr/>
          <a:lstStyle>
            <a:lvl1pPr marL="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1pPr>
            <a:lvl2pPr marL="292974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2pPr>
            <a:lvl3pPr marL="585948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3pPr>
            <a:lvl4pPr marL="878921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4pPr>
            <a:lvl5pPr marL="1171895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5pPr>
            <a:lvl6pPr marL="1464869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6pPr>
            <a:lvl7pPr marL="1757843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7pPr>
            <a:lvl8pPr marL="2050816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8pPr>
            <a:lvl9pPr marL="234379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3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081" y="1298645"/>
            <a:ext cx="3320137" cy="309529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4870" y="1298645"/>
            <a:ext cx="3320137" cy="309529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9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259729"/>
            <a:ext cx="6737926" cy="94293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99" y="1195883"/>
            <a:ext cx="3304879" cy="586084"/>
          </a:xfrm>
        </p:spPr>
        <p:txBody>
          <a:bodyPr anchor="b"/>
          <a:lstStyle>
            <a:lvl1pPr marL="0" indent="0">
              <a:buNone/>
              <a:defRPr sz="1538" b="1"/>
            </a:lvl1pPr>
            <a:lvl2pPr marL="292974" indent="0">
              <a:buNone/>
              <a:defRPr sz="1282" b="1"/>
            </a:lvl2pPr>
            <a:lvl3pPr marL="585948" indent="0">
              <a:buNone/>
              <a:defRPr sz="1153" b="1"/>
            </a:lvl3pPr>
            <a:lvl4pPr marL="878921" indent="0">
              <a:buNone/>
              <a:defRPr sz="1025" b="1"/>
            </a:lvl4pPr>
            <a:lvl5pPr marL="1171895" indent="0">
              <a:buNone/>
              <a:defRPr sz="1025" b="1"/>
            </a:lvl5pPr>
            <a:lvl6pPr marL="1464869" indent="0">
              <a:buNone/>
              <a:defRPr sz="1025" b="1"/>
            </a:lvl6pPr>
            <a:lvl7pPr marL="1757843" indent="0">
              <a:buNone/>
              <a:defRPr sz="1025" b="1"/>
            </a:lvl7pPr>
            <a:lvl8pPr marL="2050816" indent="0">
              <a:buNone/>
              <a:defRPr sz="1025" b="1"/>
            </a:lvl8pPr>
            <a:lvl9pPr marL="2343790" indent="0">
              <a:buNone/>
              <a:defRPr sz="1025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099" y="1781967"/>
            <a:ext cx="3304879" cy="262100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870" y="1195883"/>
            <a:ext cx="3321155" cy="586084"/>
          </a:xfrm>
        </p:spPr>
        <p:txBody>
          <a:bodyPr anchor="b"/>
          <a:lstStyle>
            <a:lvl1pPr marL="0" indent="0">
              <a:buNone/>
              <a:defRPr sz="1538" b="1"/>
            </a:lvl1pPr>
            <a:lvl2pPr marL="292974" indent="0">
              <a:buNone/>
              <a:defRPr sz="1282" b="1"/>
            </a:lvl2pPr>
            <a:lvl3pPr marL="585948" indent="0">
              <a:buNone/>
              <a:defRPr sz="1153" b="1"/>
            </a:lvl3pPr>
            <a:lvl4pPr marL="878921" indent="0">
              <a:buNone/>
              <a:defRPr sz="1025" b="1"/>
            </a:lvl4pPr>
            <a:lvl5pPr marL="1171895" indent="0">
              <a:buNone/>
              <a:defRPr sz="1025" b="1"/>
            </a:lvl5pPr>
            <a:lvl6pPr marL="1464869" indent="0">
              <a:buNone/>
              <a:defRPr sz="1025" b="1"/>
            </a:lvl6pPr>
            <a:lvl7pPr marL="1757843" indent="0">
              <a:buNone/>
              <a:defRPr sz="1025" b="1"/>
            </a:lvl7pPr>
            <a:lvl8pPr marL="2050816" indent="0">
              <a:buNone/>
              <a:defRPr sz="1025" b="1"/>
            </a:lvl8pPr>
            <a:lvl9pPr marL="2343790" indent="0">
              <a:buNone/>
              <a:defRPr sz="1025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4870" y="1781967"/>
            <a:ext cx="3321155" cy="262100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2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10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3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325226"/>
            <a:ext cx="2519601" cy="1138291"/>
          </a:xfrm>
        </p:spPr>
        <p:txBody>
          <a:bodyPr anchor="b"/>
          <a:lstStyle>
            <a:lvl1pPr>
              <a:defRPr sz="205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155" y="702398"/>
            <a:ext cx="3954870" cy="3466817"/>
          </a:xfrm>
        </p:spPr>
        <p:txBody>
          <a:bodyPr/>
          <a:lstStyle>
            <a:lvl1pPr>
              <a:defRPr sz="2051"/>
            </a:lvl1pPr>
            <a:lvl2pPr>
              <a:defRPr sz="1794"/>
            </a:lvl2pPr>
            <a:lvl3pPr>
              <a:defRPr sz="1538"/>
            </a:lvl3pPr>
            <a:lvl4pPr>
              <a:defRPr sz="1282"/>
            </a:lvl4pPr>
            <a:lvl5pPr>
              <a:defRPr sz="1282"/>
            </a:lvl5pPr>
            <a:lvl6pPr>
              <a:defRPr sz="1282"/>
            </a:lvl6pPr>
            <a:lvl7pPr>
              <a:defRPr sz="1282"/>
            </a:lvl7pPr>
            <a:lvl8pPr>
              <a:defRPr sz="1282"/>
            </a:lvl8pPr>
            <a:lvl9pPr>
              <a:defRPr sz="128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9" y="1463516"/>
            <a:ext cx="2519601" cy="2711345"/>
          </a:xfrm>
        </p:spPr>
        <p:txBody>
          <a:bodyPr/>
          <a:lstStyle>
            <a:lvl1pPr marL="0" indent="0">
              <a:buNone/>
              <a:defRPr sz="1025"/>
            </a:lvl1pPr>
            <a:lvl2pPr marL="292974" indent="0">
              <a:buNone/>
              <a:defRPr sz="897"/>
            </a:lvl2pPr>
            <a:lvl3pPr marL="585948" indent="0">
              <a:buNone/>
              <a:defRPr sz="769"/>
            </a:lvl3pPr>
            <a:lvl4pPr marL="878921" indent="0">
              <a:buNone/>
              <a:defRPr sz="641"/>
            </a:lvl4pPr>
            <a:lvl5pPr marL="1171895" indent="0">
              <a:buNone/>
              <a:defRPr sz="641"/>
            </a:lvl5pPr>
            <a:lvl6pPr marL="1464869" indent="0">
              <a:buNone/>
              <a:defRPr sz="641"/>
            </a:lvl6pPr>
            <a:lvl7pPr marL="1757843" indent="0">
              <a:buNone/>
              <a:defRPr sz="641"/>
            </a:lvl7pPr>
            <a:lvl8pPr marL="2050816" indent="0">
              <a:buNone/>
              <a:defRPr sz="641"/>
            </a:lvl8pPr>
            <a:lvl9pPr marL="2343790" indent="0">
              <a:buNone/>
              <a:defRPr sz="64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45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325226"/>
            <a:ext cx="2519601" cy="1138291"/>
          </a:xfrm>
        </p:spPr>
        <p:txBody>
          <a:bodyPr anchor="b"/>
          <a:lstStyle>
            <a:lvl1pPr>
              <a:defRPr sz="205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1155" y="702398"/>
            <a:ext cx="3954870" cy="3466817"/>
          </a:xfrm>
        </p:spPr>
        <p:txBody>
          <a:bodyPr anchor="t"/>
          <a:lstStyle>
            <a:lvl1pPr marL="0" indent="0">
              <a:buNone/>
              <a:defRPr sz="2051"/>
            </a:lvl1pPr>
            <a:lvl2pPr marL="292974" indent="0">
              <a:buNone/>
              <a:defRPr sz="1794"/>
            </a:lvl2pPr>
            <a:lvl3pPr marL="585948" indent="0">
              <a:buNone/>
              <a:defRPr sz="1538"/>
            </a:lvl3pPr>
            <a:lvl4pPr marL="878921" indent="0">
              <a:buNone/>
              <a:defRPr sz="1282"/>
            </a:lvl4pPr>
            <a:lvl5pPr marL="1171895" indent="0">
              <a:buNone/>
              <a:defRPr sz="1282"/>
            </a:lvl5pPr>
            <a:lvl6pPr marL="1464869" indent="0">
              <a:buNone/>
              <a:defRPr sz="1282"/>
            </a:lvl6pPr>
            <a:lvl7pPr marL="1757843" indent="0">
              <a:buNone/>
              <a:defRPr sz="1282"/>
            </a:lvl7pPr>
            <a:lvl8pPr marL="2050816" indent="0">
              <a:buNone/>
              <a:defRPr sz="1282"/>
            </a:lvl8pPr>
            <a:lvl9pPr marL="2343790" indent="0">
              <a:buNone/>
              <a:defRPr sz="1282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9" y="1463516"/>
            <a:ext cx="2519601" cy="2711345"/>
          </a:xfrm>
        </p:spPr>
        <p:txBody>
          <a:bodyPr/>
          <a:lstStyle>
            <a:lvl1pPr marL="0" indent="0">
              <a:buNone/>
              <a:defRPr sz="1025"/>
            </a:lvl1pPr>
            <a:lvl2pPr marL="292974" indent="0">
              <a:buNone/>
              <a:defRPr sz="897"/>
            </a:lvl2pPr>
            <a:lvl3pPr marL="585948" indent="0">
              <a:buNone/>
              <a:defRPr sz="769"/>
            </a:lvl3pPr>
            <a:lvl4pPr marL="878921" indent="0">
              <a:buNone/>
              <a:defRPr sz="641"/>
            </a:lvl4pPr>
            <a:lvl5pPr marL="1171895" indent="0">
              <a:buNone/>
              <a:defRPr sz="641"/>
            </a:lvl5pPr>
            <a:lvl6pPr marL="1464869" indent="0">
              <a:buNone/>
              <a:defRPr sz="641"/>
            </a:lvl6pPr>
            <a:lvl7pPr marL="1757843" indent="0">
              <a:buNone/>
              <a:defRPr sz="641"/>
            </a:lvl7pPr>
            <a:lvl8pPr marL="2050816" indent="0">
              <a:buNone/>
              <a:defRPr sz="641"/>
            </a:lvl8pPr>
            <a:lvl9pPr marL="2343790" indent="0">
              <a:buNone/>
              <a:defRPr sz="64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7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081" y="259729"/>
            <a:ext cx="6737926" cy="942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081" y="1298645"/>
            <a:ext cx="6737926" cy="309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081" y="4521543"/>
            <a:ext cx="175772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1D86-610B-4AB0-AE27-C8825E1EDA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754" y="4521543"/>
            <a:ext cx="263658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7287" y="4521543"/>
            <a:ext cx="175772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4619-4725-412B-982F-0E2EE6192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82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5948" rtl="0" eaLnBrk="1" latinLnBrk="0" hangingPunct="1">
        <a:lnSpc>
          <a:spcPct val="90000"/>
        </a:lnSpc>
        <a:spcBef>
          <a:spcPct val="0"/>
        </a:spcBef>
        <a:buNone/>
        <a:defRPr sz="2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487" indent="-146487" algn="l" defTabSz="585948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39461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32434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3pPr>
      <a:lvl4pPr marL="1025408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4pPr>
      <a:lvl5pPr marL="1318382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5pPr>
      <a:lvl6pPr marL="1611356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6pPr>
      <a:lvl7pPr marL="1904329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7pPr>
      <a:lvl8pPr marL="2197303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8pPr>
      <a:lvl9pPr marL="2490277" indent="-146487" algn="l" defTabSz="58594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1pPr>
      <a:lvl2pPr marL="292974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2pPr>
      <a:lvl3pPr marL="585948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3pPr>
      <a:lvl4pPr marL="878921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4pPr>
      <a:lvl5pPr marL="1171895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5pPr>
      <a:lvl6pPr marL="1464869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6pPr>
      <a:lvl7pPr marL="1757843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7pPr>
      <a:lvl8pPr marL="2050816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8pPr>
      <a:lvl9pPr marL="2343790" algn="l" defTabSz="585948" rtl="0" eaLnBrk="1" latinLnBrk="0" hangingPunct="1">
        <a:defRPr sz="11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43"/>
          <p:cNvSpPr/>
          <p:nvPr/>
        </p:nvSpPr>
        <p:spPr>
          <a:xfrm>
            <a:off x="3735528" y="402230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3626673" y="3913450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2234545" y="1585401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1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2234545" y="1331481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1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3157694" y="2563621"/>
            <a:ext cx="914400" cy="9318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dirty="0"/>
              <a:t>J</a:t>
            </a:r>
            <a:r>
              <a:rPr lang="it-IT" baseline="-25000" dirty="0"/>
              <a:t>1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3519099" y="2940267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3583950" y="3013167"/>
                <a:ext cx="334772" cy="330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950" y="3013167"/>
                <a:ext cx="334772" cy="330988"/>
              </a:xfrm>
              <a:prstGeom prst="rect">
                <a:avLst/>
              </a:prstGeom>
              <a:blipFill>
                <a:blip r:embed="rId2"/>
                <a:stretch>
                  <a:fillRect l="-23636" r="-1818" b="-21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tangolo 51"/>
          <p:cNvSpPr/>
          <p:nvPr/>
        </p:nvSpPr>
        <p:spPr>
          <a:xfrm>
            <a:off x="3517818" y="380459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/>
              <p:cNvSpPr txBox="1"/>
              <p:nvPr/>
            </p:nvSpPr>
            <p:spPr>
              <a:xfrm>
                <a:off x="3569584" y="3855312"/>
                <a:ext cx="311687" cy="336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3" name="CasellaDiTes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84" y="3855312"/>
                <a:ext cx="311687" cy="336118"/>
              </a:xfrm>
              <a:prstGeom prst="rect">
                <a:avLst/>
              </a:prstGeom>
              <a:blipFill>
                <a:blip r:embed="rId3"/>
                <a:stretch>
                  <a:fillRect l="-23529" r="-5882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/>
          <p:cNvCxnSpPr>
            <a:stCxn id="52" idx="0"/>
            <a:endCxn id="50" idx="2"/>
          </p:cNvCxnSpPr>
          <p:nvPr/>
        </p:nvCxnSpPr>
        <p:spPr>
          <a:xfrm flipV="1">
            <a:off x="3746422" y="3417062"/>
            <a:ext cx="1281" cy="3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5673185" y="402230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5564330" y="3913450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57" name="Rettangolo 56"/>
          <p:cNvSpPr/>
          <p:nvPr/>
        </p:nvSpPr>
        <p:spPr>
          <a:xfrm>
            <a:off x="5095351" y="2563621"/>
            <a:ext cx="914400" cy="9318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dirty="0"/>
              <a:t>J</a:t>
            </a:r>
            <a:r>
              <a:rPr lang="it-IT" baseline="-25000" dirty="0"/>
              <a:t>2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456756" y="2940267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/>
              <p:cNvSpPr txBox="1"/>
              <p:nvPr/>
            </p:nvSpPr>
            <p:spPr>
              <a:xfrm>
                <a:off x="5521607" y="3013169"/>
                <a:ext cx="334772" cy="33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9" name="CasellaDiTes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7" y="3013169"/>
                <a:ext cx="334772" cy="333233"/>
              </a:xfrm>
              <a:prstGeom prst="rect">
                <a:avLst/>
              </a:prstGeom>
              <a:blipFill>
                <a:blip r:embed="rId4"/>
                <a:stretch>
                  <a:fillRect l="-23636" r="-1818" b="-21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tangolo 59"/>
          <p:cNvSpPr/>
          <p:nvPr/>
        </p:nvSpPr>
        <p:spPr>
          <a:xfrm>
            <a:off x="5455475" y="380459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/>
              <p:cNvSpPr txBox="1"/>
              <p:nvPr/>
            </p:nvSpPr>
            <p:spPr>
              <a:xfrm>
                <a:off x="5507241" y="3855312"/>
                <a:ext cx="311687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41" y="3855312"/>
                <a:ext cx="311687" cy="336374"/>
              </a:xfrm>
              <a:prstGeom prst="rect">
                <a:avLst/>
              </a:prstGeom>
              <a:blipFill>
                <a:blip r:embed="rId5"/>
                <a:stretch>
                  <a:fillRect l="-23077" r="-3846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ttore 2 61"/>
          <p:cNvCxnSpPr>
            <a:stCxn id="60" idx="0"/>
            <a:endCxn id="58" idx="2"/>
          </p:cNvCxnSpPr>
          <p:nvPr/>
        </p:nvCxnSpPr>
        <p:spPr>
          <a:xfrm flipV="1">
            <a:off x="5684079" y="3417062"/>
            <a:ext cx="1281" cy="3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/>
          <p:cNvCxnSpPr>
            <a:stCxn id="49" idx="3"/>
            <a:endCxn id="57" idx="1"/>
          </p:cNvCxnSpPr>
          <p:nvPr/>
        </p:nvCxnSpPr>
        <p:spPr>
          <a:xfrm>
            <a:off x="4072098" y="3029526"/>
            <a:ext cx="102325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ttangolo 70"/>
          <p:cNvSpPr/>
          <p:nvPr/>
        </p:nvSpPr>
        <p:spPr>
          <a:xfrm>
            <a:off x="2862979" y="400127"/>
            <a:ext cx="691631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T</a:t>
            </a:r>
            <a:r>
              <a:rPr lang="it-IT" baseline="-25000" dirty="0"/>
              <a:t>1</a:t>
            </a:r>
          </a:p>
        </p:txBody>
      </p:sp>
      <p:cxnSp>
        <p:nvCxnSpPr>
          <p:cNvPr id="72" name="Connettore diritto 71"/>
          <p:cNvCxnSpPr>
            <a:endCxn id="49" idx="1"/>
          </p:cNvCxnSpPr>
          <p:nvPr/>
        </p:nvCxnSpPr>
        <p:spPr>
          <a:xfrm>
            <a:off x="2095248" y="3029529"/>
            <a:ext cx="1062446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3"/>
          </p:cNvCxnSpPr>
          <p:nvPr/>
        </p:nvCxnSpPr>
        <p:spPr>
          <a:xfrm>
            <a:off x="3148945" y="1811820"/>
            <a:ext cx="317476" cy="751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/>
          <p:cNvCxnSpPr/>
          <p:nvPr/>
        </p:nvCxnSpPr>
        <p:spPr>
          <a:xfrm flipH="1">
            <a:off x="3368579" y="848402"/>
            <a:ext cx="566" cy="967988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ttangolo 75"/>
          <p:cNvSpPr/>
          <p:nvPr/>
        </p:nvSpPr>
        <p:spPr>
          <a:xfrm>
            <a:off x="4080843" y="1585401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2</a:t>
            </a:r>
          </a:p>
        </p:txBody>
      </p:sp>
      <p:sp>
        <p:nvSpPr>
          <p:cNvPr id="78" name="CasellaDiTesto 77"/>
          <p:cNvSpPr txBox="1"/>
          <p:nvPr/>
        </p:nvSpPr>
        <p:spPr>
          <a:xfrm>
            <a:off x="4072094" y="1311074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2</a:t>
            </a:r>
          </a:p>
        </p:txBody>
      </p:sp>
      <p:cxnSp>
        <p:nvCxnSpPr>
          <p:cNvPr id="79" name="Connettore 4 78"/>
          <p:cNvCxnSpPr>
            <a:stCxn id="76" idx="3"/>
          </p:cNvCxnSpPr>
          <p:nvPr/>
        </p:nvCxnSpPr>
        <p:spPr>
          <a:xfrm>
            <a:off x="4995243" y="1811824"/>
            <a:ext cx="365760" cy="775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4 79"/>
          <p:cNvCxnSpPr>
            <a:stCxn id="76" idx="1"/>
          </p:cNvCxnSpPr>
          <p:nvPr/>
        </p:nvCxnSpPr>
        <p:spPr>
          <a:xfrm rot="10800000" flipV="1">
            <a:off x="3766403" y="1811823"/>
            <a:ext cx="314445" cy="751797"/>
          </a:xfrm>
          <a:prstGeom prst="bent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diritto 81"/>
          <p:cNvCxnSpPr>
            <a:stCxn id="57" idx="3"/>
          </p:cNvCxnSpPr>
          <p:nvPr/>
        </p:nvCxnSpPr>
        <p:spPr>
          <a:xfrm>
            <a:off x="6009755" y="3029526"/>
            <a:ext cx="1325803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5975425" y="1585400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3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5966676" y="1311073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3</a:t>
            </a:r>
          </a:p>
        </p:txBody>
      </p:sp>
      <p:cxnSp>
        <p:nvCxnSpPr>
          <p:cNvPr id="85" name="Connettore 4 84"/>
          <p:cNvCxnSpPr>
            <a:stCxn id="83" idx="1"/>
          </p:cNvCxnSpPr>
          <p:nvPr/>
        </p:nvCxnSpPr>
        <p:spPr>
          <a:xfrm rot="10800000" flipV="1">
            <a:off x="5660985" y="1811822"/>
            <a:ext cx="314445" cy="751797"/>
          </a:xfrm>
          <a:prstGeom prst="bent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89"/>
          <p:cNvCxnSpPr>
            <a:stCxn id="47" idx="1"/>
          </p:cNvCxnSpPr>
          <p:nvPr/>
        </p:nvCxnSpPr>
        <p:spPr>
          <a:xfrm flipH="1" flipV="1">
            <a:off x="2095252" y="1811818"/>
            <a:ext cx="13929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diritto 90"/>
          <p:cNvCxnSpPr>
            <a:stCxn id="83" idx="3"/>
          </p:cNvCxnSpPr>
          <p:nvPr/>
        </p:nvCxnSpPr>
        <p:spPr>
          <a:xfrm flipV="1">
            <a:off x="6889829" y="1811817"/>
            <a:ext cx="387023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diritto 91"/>
          <p:cNvCxnSpPr/>
          <p:nvPr/>
        </p:nvCxnSpPr>
        <p:spPr>
          <a:xfrm flipV="1">
            <a:off x="133562" y="2413804"/>
            <a:ext cx="7489889" cy="1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sellaDiTesto 92"/>
          <p:cNvSpPr txBox="1"/>
          <p:nvPr/>
        </p:nvSpPr>
        <p:spPr>
          <a:xfrm>
            <a:off x="67553" y="282034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Processing </a:t>
            </a:r>
            <a:r>
              <a:rPr lang="it-IT" b="1" dirty="0" err="1"/>
              <a:t>Lineage</a:t>
            </a:r>
            <a:endParaRPr lang="it-IT" b="1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312552" y="3743914"/>
            <a:ext cx="163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Coalition</a:t>
            </a:r>
            <a:r>
              <a:rPr lang="it-IT"/>
              <a:t> </a:t>
            </a:r>
            <a:r>
              <a:rPr lang="it-IT" smtClean="0"/>
              <a:t>Building</a:t>
            </a:r>
            <a:endParaRPr lang="it-IT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633478" y="1627153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Data </a:t>
            </a:r>
            <a:r>
              <a:rPr lang="it-IT" b="1" dirty="0" err="1"/>
              <a:t>Lineage</a:t>
            </a:r>
            <a:endParaRPr lang="it-IT" b="1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489875" y="380582"/>
            <a:ext cx="153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/>
              <a:t>AC-</a:t>
            </a:r>
            <a:r>
              <a:rPr lang="it-IT" sz="1600" dirty="0" err="1"/>
              <a:t>driven</a:t>
            </a:r>
            <a:r>
              <a:rPr lang="it-IT" sz="1600" dirty="0"/>
              <a:t> </a:t>
            </a:r>
          </a:p>
          <a:p>
            <a:pPr algn="r"/>
            <a:r>
              <a:rPr lang="it-IT" sz="1600" dirty="0" err="1"/>
              <a:t>Transformations</a:t>
            </a:r>
            <a:endParaRPr lang="it-IT" sz="1600" dirty="0"/>
          </a:p>
        </p:txBody>
      </p:sp>
      <p:sp>
        <p:nvSpPr>
          <p:cNvPr id="101" name="CasellaDiTesto 100"/>
          <p:cNvSpPr txBox="1"/>
          <p:nvPr/>
        </p:nvSpPr>
        <p:spPr>
          <a:xfrm>
            <a:off x="3541590" y="4568806"/>
            <a:ext cx="270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Candidate</a:t>
            </a:r>
            <a:r>
              <a:rPr lang="it-IT" sz="1400" dirty="0"/>
              <a:t> </a:t>
            </a:r>
            <a:r>
              <a:rPr lang="it-IT" sz="1400" i="1" dirty="0"/>
              <a:t>Service </a:t>
            </a:r>
            <a:r>
              <a:rPr lang="it-IT" sz="1400" i="1" dirty="0" err="1"/>
              <a:t>Selection</a:t>
            </a:r>
            <a:endParaRPr lang="it-IT" sz="1400" i="1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3114153" y="-24158"/>
            <a:ext cx="295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err="1"/>
              <a:t>Transformation</a:t>
            </a:r>
            <a:r>
              <a:rPr lang="it-IT" sz="1400" i="1" dirty="0"/>
              <a:t> </a:t>
            </a:r>
            <a:r>
              <a:rPr lang="it-IT" sz="1400" i="1" dirty="0" err="1"/>
              <a:t>enforcement</a:t>
            </a:r>
            <a:endParaRPr lang="it-IT" sz="1400" i="1" dirty="0"/>
          </a:p>
        </p:txBody>
      </p:sp>
      <p:sp>
        <p:nvSpPr>
          <p:cNvPr id="63" name="Rettangolo 62"/>
          <p:cNvSpPr/>
          <p:nvPr/>
        </p:nvSpPr>
        <p:spPr>
          <a:xfrm>
            <a:off x="3703219" y="400127"/>
            <a:ext cx="691631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smtClean="0"/>
              <a:t>T</a:t>
            </a:r>
            <a:r>
              <a:rPr lang="it-IT" baseline="-25000" dirty="0"/>
              <a:t>2</a:t>
            </a:r>
          </a:p>
        </p:txBody>
      </p:sp>
      <p:cxnSp>
        <p:nvCxnSpPr>
          <p:cNvPr id="64" name="Connettore diritto 63"/>
          <p:cNvCxnSpPr/>
          <p:nvPr/>
        </p:nvCxnSpPr>
        <p:spPr>
          <a:xfrm flipH="1">
            <a:off x="3869050" y="850769"/>
            <a:ext cx="566" cy="967988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tangolo 64"/>
          <p:cNvSpPr/>
          <p:nvPr/>
        </p:nvSpPr>
        <p:spPr>
          <a:xfrm>
            <a:off x="4669372" y="401837"/>
            <a:ext cx="691631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smtClean="0"/>
              <a:t>T</a:t>
            </a:r>
            <a:r>
              <a:rPr lang="it-IT" baseline="-25000" dirty="0"/>
              <a:t>3</a:t>
            </a:r>
          </a:p>
        </p:txBody>
      </p:sp>
      <p:cxnSp>
        <p:nvCxnSpPr>
          <p:cNvPr id="67" name="Connettore diritto 66"/>
          <p:cNvCxnSpPr/>
          <p:nvPr/>
        </p:nvCxnSpPr>
        <p:spPr>
          <a:xfrm flipH="1">
            <a:off x="5275529" y="852553"/>
            <a:ext cx="566" cy="967988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5620860" y="399762"/>
            <a:ext cx="691631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smtClean="0"/>
              <a:t>T</a:t>
            </a:r>
            <a:r>
              <a:rPr lang="it-IT" baseline="-25000" dirty="0"/>
              <a:t>4</a:t>
            </a:r>
          </a:p>
        </p:txBody>
      </p:sp>
      <p:cxnSp>
        <p:nvCxnSpPr>
          <p:cNvPr id="69" name="Connettore diritto 68"/>
          <p:cNvCxnSpPr/>
          <p:nvPr/>
        </p:nvCxnSpPr>
        <p:spPr>
          <a:xfrm flipH="1">
            <a:off x="5769469" y="848389"/>
            <a:ext cx="566" cy="967988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7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43"/>
          <p:cNvSpPr/>
          <p:nvPr/>
        </p:nvSpPr>
        <p:spPr>
          <a:xfrm>
            <a:off x="3735528" y="402230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3626673" y="3913450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2234545" y="1585401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1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2234545" y="1331481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1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3157694" y="2563621"/>
            <a:ext cx="914400" cy="9318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dirty="0"/>
              <a:t>J</a:t>
            </a:r>
            <a:r>
              <a:rPr lang="it-IT" baseline="-25000" dirty="0"/>
              <a:t>1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3519099" y="2940267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3583950" y="3013167"/>
                <a:ext cx="334772" cy="330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950" y="3013167"/>
                <a:ext cx="334772" cy="330988"/>
              </a:xfrm>
              <a:prstGeom prst="rect">
                <a:avLst/>
              </a:prstGeom>
              <a:blipFill>
                <a:blip r:embed="rId2"/>
                <a:stretch>
                  <a:fillRect l="-23636" r="-1818" b="-21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tangolo 51"/>
          <p:cNvSpPr/>
          <p:nvPr/>
        </p:nvSpPr>
        <p:spPr>
          <a:xfrm>
            <a:off x="3517818" y="380459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/>
              <p:cNvSpPr txBox="1"/>
              <p:nvPr/>
            </p:nvSpPr>
            <p:spPr>
              <a:xfrm>
                <a:off x="3569584" y="3855312"/>
                <a:ext cx="311687" cy="336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3" name="CasellaDiTes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84" y="3855312"/>
                <a:ext cx="311687" cy="336118"/>
              </a:xfrm>
              <a:prstGeom prst="rect">
                <a:avLst/>
              </a:prstGeom>
              <a:blipFill>
                <a:blip r:embed="rId3"/>
                <a:stretch>
                  <a:fillRect l="-23529" r="-5882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/>
          <p:cNvCxnSpPr>
            <a:stCxn id="52" idx="0"/>
            <a:endCxn id="50" idx="2"/>
          </p:cNvCxnSpPr>
          <p:nvPr/>
        </p:nvCxnSpPr>
        <p:spPr>
          <a:xfrm flipV="1">
            <a:off x="3746422" y="3417062"/>
            <a:ext cx="1281" cy="3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5673185" y="402230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5564330" y="3913450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57" name="Rettangolo 56"/>
          <p:cNvSpPr/>
          <p:nvPr/>
        </p:nvSpPr>
        <p:spPr>
          <a:xfrm>
            <a:off x="5095351" y="2563621"/>
            <a:ext cx="914400" cy="9318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dirty="0"/>
              <a:t>J</a:t>
            </a:r>
            <a:r>
              <a:rPr lang="it-IT" baseline="-25000" dirty="0"/>
              <a:t>2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456756" y="2940267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/>
              <p:cNvSpPr txBox="1"/>
              <p:nvPr/>
            </p:nvSpPr>
            <p:spPr>
              <a:xfrm>
                <a:off x="5521607" y="3013169"/>
                <a:ext cx="334772" cy="33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9" name="CasellaDiTes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7" y="3013169"/>
                <a:ext cx="334772" cy="333233"/>
              </a:xfrm>
              <a:prstGeom prst="rect">
                <a:avLst/>
              </a:prstGeom>
              <a:blipFill>
                <a:blip r:embed="rId4"/>
                <a:stretch>
                  <a:fillRect l="-23636" r="-1818" b="-21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tangolo 59"/>
          <p:cNvSpPr/>
          <p:nvPr/>
        </p:nvSpPr>
        <p:spPr>
          <a:xfrm>
            <a:off x="5455475" y="3804595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/>
              <p:cNvSpPr txBox="1"/>
              <p:nvPr/>
            </p:nvSpPr>
            <p:spPr>
              <a:xfrm>
                <a:off x="5507241" y="3855312"/>
                <a:ext cx="311687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41" y="3855312"/>
                <a:ext cx="311687" cy="336374"/>
              </a:xfrm>
              <a:prstGeom prst="rect">
                <a:avLst/>
              </a:prstGeom>
              <a:blipFill>
                <a:blip r:embed="rId5"/>
                <a:stretch>
                  <a:fillRect l="-23077" r="-3846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ttore 2 61"/>
          <p:cNvCxnSpPr>
            <a:stCxn id="60" idx="0"/>
            <a:endCxn id="58" idx="2"/>
          </p:cNvCxnSpPr>
          <p:nvPr/>
        </p:nvCxnSpPr>
        <p:spPr>
          <a:xfrm flipV="1">
            <a:off x="5684079" y="3417062"/>
            <a:ext cx="1281" cy="3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/>
          <p:cNvCxnSpPr>
            <a:stCxn id="49" idx="3"/>
            <a:endCxn id="57" idx="1"/>
          </p:cNvCxnSpPr>
          <p:nvPr/>
        </p:nvCxnSpPr>
        <p:spPr>
          <a:xfrm>
            <a:off x="4072098" y="3029526"/>
            <a:ext cx="102325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/>
          <p:cNvCxnSpPr>
            <a:endCxn id="49" idx="1"/>
          </p:cNvCxnSpPr>
          <p:nvPr/>
        </p:nvCxnSpPr>
        <p:spPr>
          <a:xfrm>
            <a:off x="2095248" y="3029529"/>
            <a:ext cx="1062446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3"/>
          </p:cNvCxnSpPr>
          <p:nvPr/>
        </p:nvCxnSpPr>
        <p:spPr>
          <a:xfrm>
            <a:off x="3148945" y="1811820"/>
            <a:ext cx="317476" cy="751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ttangolo 75"/>
          <p:cNvSpPr/>
          <p:nvPr/>
        </p:nvSpPr>
        <p:spPr>
          <a:xfrm>
            <a:off x="4080843" y="1585401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2</a:t>
            </a:r>
          </a:p>
        </p:txBody>
      </p:sp>
      <p:sp>
        <p:nvSpPr>
          <p:cNvPr id="78" name="CasellaDiTesto 77"/>
          <p:cNvSpPr txBox="1"/>
          <p:nvPr/>
        </p:nvSpPr>
        <p:spPr>
          <a:xfrm>
            <a:off x="4072094" y="1311074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2</a:t>
            </a:r>
          </a:p>
        </p:txBody>
      </p:sp>
      <p:cxnSp>
        <p:nvCxnSpPr>
          <p:cNvPr id="79" name="Connettore 4 78"/>
          <p:cNvCxnSpPr>
            <a:stCxn id="76" idx="3"/>
          </p:cNvCxnSpPr>
          <p:nvPr/>
        </p:nvCxnSpPr>
        <p:spPr>
          <a:xfrm>
            <a:off x="4995243" y="1811824"/>
            <a:ext cx="365760" cy="775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4 79"/>
          <p:cNvCxnSpPr>
            <a:stCxn id="76" idx="1"/>
          </p:cNvCxnSpPr>
          <p:nvPr/>
        </p:nvCxnSpPr>
        <p:spPr>
          <a:xfrm rot="10800000" flipV="1">
            <a:off x="3766403" y="1811823"/>
            <a:ext cx="314445" cy="751797"/>
          </a:xfrm>
          <a:prstGeom prst="bent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diritto 81"/>
          <p:cNvCxnSpPr>
            <a:stCxn id="57" idx="3"/>
          </p:cNvCxnSpPr>
          <p:nvPr/>
        </p:nvCxnSpPr>
        <p:spPr>
          <a:xfrm>
            <a:off x="6009755" y="3029526"/>
            <a:ext cx="1325803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5975425" y="1585400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3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5966676" y="1311073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3</a:t>
            </a:r>
          </a:p>
        </p:txBody>
      </p:sp>
      <p:cxnSp>
        <p:nvCxnSpPr>
          <p:cNvPr id="85" name="Connettore 4 84"/>
          <p:cNvCxnSpPr>
            <a:stCxn id="83" idx="1"/>
          </p:cNvCxnSpPr>
          <p:nvPr/>
        </p:nvCxnSpPr>
        <p:spPr>
          <a:xfrm rot="10800000" flipV="1">
            <a:off x="5660985" y="1811822"/>
            <a:ext cx="314445" cy="751797"/>
          </a:xfrm>
          <a:prstGeom prst="bent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89"/>
          <p:cNvCxnSpPr>
            <a:stCxn id="47" idx="1"/>
          </p:cNvCxnSpPr>
          <p:nvPr/>
        </p:nvCxnSpPr>
        <p:spPr>
          <a:xfrm flipH="1" flipV="1">
            <a:off x="2095252" y="1811818"/>
            <a:ext cx="13929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diritto 90"/>
          <p:cNvCxnSpPr>
            <a:stCxn id="83" idx="3"/>
          </p:cNvCxnSpPr>
          <p:nvPr/>
        </p:nvCxnSpPr>
        <p:spPr>
          <a:xfrm flipV="1">
            <a:off x="6889829" y="1811817"/>
            <a:ext cx="387023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diritto 91"/>
          <p:cNvCxnSpPr/>
          <p:nvPr/>
        </p:nvCxnSpPr>
        <p:spPr>
          <a:xfrm flipV="1">
            <a:off x="133562" y="2413804"/>
            <a:ext cx="7489889" cy="1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sellaDiTesto 92"/>
          <p:cNvSpPr txBox="1"/>
          <p:nvPr/>
        </p:nvSpPr>
        <p:spPr>
          <a:xfrm>
            <a:off x="67553" y="282034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Processing </a:t>
            </a:r>
            <a:r>
              <a:rPr lang="it-IT" b="1" dirty="0" err="1"/>
              <a:t>Lineage</a:t>
            </a:r>
            <a:endParaRPr lang="it-IT" b="1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312552" y="3743914"/>
            <a:ext cx="163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Coalition</a:t>
            </a:r>
            <a:r>
              <a:rPr lang="it-IT"/>
              <a:t> </a:t>
            </a:r>
            <a:r>
              <a:rPr lang="it-IT" smtClean="0"/>
              <a:t>Building</a:t>
            </a:r>
            <a:endParaRPr lang="it-IT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633478" y="1627153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Data </a:t>
            </a:r>
            <a:r>
              <a:rPr lang="it-IT" b="1" dirty="0" err="1"/>
              <a:t>Lineage</a:t>
            </a:r>
            <a:endParaRPr lang="it-IT" b="1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489875" y="380582"/>
            <a:ext cx="153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/>
              <a:t>AC-</a:t>
            </a:r>
            <a:r>
              <a:rPr lang="it-IT" sz="1600" dirty="0" err="1"/>
              <a:t>driven</a:t>
            </a:r>
            <a:r>
              <a:rPr lang="it-IT" sz="1600" dirty="0"/>
              <a:t> </a:t>
            </a:r>
          </a:p>
          <a:p>
            <a:pPr algn="r"/>
            <a:r>
              <a:rPr lang="it-IT" sz="1600" dirty="0" err="1"/>
              <a:t>Transformations</a:t>
            </a:r>
            <a:endParaRPr lang="it-IT" sz="1600" dirty="0"/>
          </a:p>
        </p:txBody>
      </p:sp>
      <p:sp>
        <p:nvSpPr>
          <p:cNvPr id="101" name="CasellaDiTesto 100"/>
          <p:cNvSpPr txBox="1"/>
          <p:nvPr/>
        </p:nvSpPr>
        <p:spPr>
          <a:xfrm>
            <a:off x="3541590" y="4568806"/>
            <a:ext cx="270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Candidate</a:t>
            </a:r>
            <a:r>
              <a:rPr lang="it-IT" sz="1400" dirty="0"/>
              <a:t> </a:t>
            </a:r>
            <a:r>
              <a:rPr lang="it-IT" sz="1400" i="1" dirty="0"/>
              <a:t>Service </a:t>
            </a:r>
            <a:r>
              <a:rPr lang="it-IT" sz="1400" i="1" dirty="0" err="1"/>
              <a:t>Selection</a:t>
            </a:r>
            <a:endParaRPr lang="it-IT" sz="1400" i="1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3114153" y="-24158"/>
            <a:ext cx="295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err="1"/>
              <a:t>Transformation</a:t>
            </a:r>
            <a:r>
              <a:rPr lang="it-IT" sz="1400" i="1" dirty="0"/>
              <a:t> </a:t>
            </a:r>
            <a:r>
              <a:rPr lang="it-IT" sz="1400" i="1" dirty="0" err="1"/>
              <a:t>enforcement</a:t>
            </a:r>
            <a:endParaRPr lang="it-IT" sz="1400" i="1" dirty="0"/>
          </a:p>
        </p:txBody>
      </p:sp>
      <p:sp>
        <p:nvSpPr>
          <p:cNvPr id="65" name="Rettangolo 64"/>
          <p:cNvSpPr/>
          <p:nvPr/>
        </p:nvSpPr>
        <p:spPr>
          <a:xfrm>
            <a:off x="4840829" y="366200"/>
            <a:ext cx="691631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smtClean="0"/>
              <a:t>T</a:t>
            </a:r>
            <a:r>
              <a:rPr lang="it-IT" baseline="-25000" dirty="0"/>
              <a:t>2</a:t>
            </a:r>
            <a:endParaRPr lang="it-IT" baseline="-25000" dirty="0"/>
          </a:p>
        </p:txBody>
      </p:sp>
      <p:cxnSp>
        <p:nvCxnSpPr>
          <p:cNvPr id="67" name="Connettore diritto 66"/>
          <p:cNvCxnSpPr>
            <a:stCxn id="65" idx="2"/>
          </p:cNvCxnSpPr>
          <p:nvPr/>
        </p:nvCxnSpPr>
        <p:spPr>
          <a:xfrm>
            <a:off x="5186645" y="819045"/>
            <a:ext cx="7248" cy="988082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tangolo 69"/>
          <p:cNvSpPr/>
          <p:nvPr/>
        </p:nvSpPr>
        <p:spPr>
          <a:xfrm>
            <a:off x="2967757" y="366353"/>
            <a:ext cx="691631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smtClean="0"/>
              <a:t>T</a:t>
            </a:r>
            <a:r>
              <a:rPr lang="it-IT" baseline="-25000" dirty="0"/>
              <a:t>1</a:t>
            </a:r>
          </a:p>
        </p:txBody>
      </p:sp>
      <p:cxnSp>
        <p:nvCxnSpPr>
          <p:cNvPr id="75" name="Connettore diritto 74"/>
          <p:cNvCxnSpPr>
            <a:stCxn id="70" idx="2"/>
          </p:cNvCxnSpPr>
          <p:nvPr/>
        </p:nvCxnSpPr>
        <p:spPr>
          <a:xfrm>
            <a:off x="3313573" y="819198"/>
            <a:ext cx="7248" cy="988082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2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</Words>
  <Application>Microsoft Office PowerPoint</Application>
  <PresentationFormat>Personalizzato</PresentationFormat>
  <Paragraphs>44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Anisetti</dc:creator>
  <cp:lastModifiedBy>Marco Anisetti</cp:lastModifiedBy>
  <cp:revision>13</cp:revision>
  <dcterms:created xsi:type="dcterms:W3CDTF">2022-01-27T15:48:04Z</dcterms:created>
  <dcterms:modified xsi:type="dcterms:W3CDTF">2022-02-07T09:05:16Z</dcterms:modified>
</cp:coreProperties>
</file>