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313863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30"/>
  </p:normalViewPr>
  <p:slideViewPr>
    <p:cSldViewPr snapToGrid="0">
      <p:cViewPr>
        <p:scale>
          <a:sx n="122" d="100"/>
          <a:sy n="122" d="100"/>
        </p:scale>
        <p:origin x="235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233" y="886719"/>
            <a:ext cx="6985397" cy="1886315"/>
          </a:xfrm>
        </p:spPr>
        <p:txBody>
          <a:bodyPr anchor="b"/>
          <a:lstStyle>
            <a:lvl1pPr algn="ctr">
              <a:defRPr sz="458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233" y="2845777"/>
            <a:ext cx="6985397" cy="1308129"/>
          </a:xfrm>
        </p:spPr>
        <p:txBody>
          <a:bodyPr/>
          <a:lstStyle>
            <a:lvl1pPr marL="0" indent="0" algn="ctr">
              <a:buNone/>
              <a:defRPr sz="1833"/>
            </a:lvl1pPr>
            <a:lvl2pPr marL="349255" indent="0" algn="ctr">
              <a:buNone/>
              <a:defRPr sz="1528"/>
            </a:lvl2pPr>
            <a:lvl3pPr marL="698510" indent="0" algn="ctr">
              <a:buNone/>
              <a:defRPr sz="1375"/>
            </a:lvl3pPr>
            <a:lvl4pPr marL="1047765" indent="0" algn="ctr">
              <a:buNone/>
              <a:defRPr sz="1222"/>
            </a:lvl4pPr>
            <a:lvl5pPr marL="1397020" indent="0" algn="ctr">
              <a:buNone/>
              <a:defRPr sz="1222"/>
            </a:lvl5pPr>
            <a:lvl6pPr marL="1746275" indent="0" algn="ctr">
              <a:buNone/>
              <a:defRPr sz="1222"/>
            </a:lvl6pPr>
            <a:lvl7pPr marL="2095530" indent="0" algn="ctr">
              <a:buNone/>
              <a:defRPr sz="1222"/>
            </a:lvl7pPr>
            <a:lvl8pPr marL="2444786" indent="0" algn="ctr">
              <a:buNone/>
              <a:defRPr sz="1222"/>
            </a:lvl8pPr>
            <a:lvl9pPr marL="2794041" indent="0" algn="ctr">
              <a:buNone/>
              <a:defRPr sz="1222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157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98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233" y="288465"/>
            <a:ext cx="2008302" cy="459162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328" y="288465"/>
            <a:ext cx="5908482" cy="459162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60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35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77" y="1350772"/>
            <a:ext cx="8033207" cy="2253795"/>
          </a:xfrm>
        </p:spPr>
        <p:txBody>
          <a:bodyPr anchor="b"/>
          <a:lstStyle>
            <a:lvl1pPr>
              <a:defRPr sz="458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477" y="3625889"/>
            <a:ext cx="8033207" cy="1185217"/>
          </a:xfrm>
        </p:spPr>
        <p:txBody>
          <a:bodyPr/>
          <a:lstStyle>
            <a:lvl1pPr marL="0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1pPr>
            <a:lvl2pPr marL="349255" indent="0">
              <a:buNone/>
              <a:defRPr sz="1528">
                <a:solidFill>
                  <a:schemeClr val="tx1">
                    <a:tint val="75000"/>
                  </a:schemeClr>
                </a:solidFill>
              </a:defRPr>
            </a:lvl2pPr>
            <a:lvl3pPr marL="698510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3pPr>
            <a:lvl4pPr marL="1047765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4pPr>
            <a:lvl5pPr marL="1397020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5pPr>
            <a:lvl6pPr marL="1746275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6pPr>
            <a:lvl7pPr marL="2095530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7pPr>
            <a:lvl8pPr marL="2444786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8pPr>
            <a:lvl9pPr marL="2794041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09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328" y="1442328"/>
            <a:ext cx="3958392" cy="34377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143" y="1442328"/>
            <a:ext cx="3958392" cy="34377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381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41" y="288466"/>
            <a:ext cx="8033207" cy="10472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542" y="1328197"/>
            <a:ext cx="3940200" cy="650929"/>
          </a:xfrm>
        </p:spPr>
        <p:txBody>
          <a:bodyPr anchor="b"/>
          <a:lstStyle>
            <a:lvl1pPr marL="0" indent="0">
              <a:buNone/>
              <a:defRPr sz="1833" b="1"/>
            </a:lvl1pPr>
            <a:lvl2pPr marL="349255" indent="0">
              <a:buNone/>
              <a:defRPr sz="1528" b="1"/>
            </a:lvl2pPr>
            <a:lvl3pPr marL="698510" indent="0">
              <a:buNone/>
              <a:defRPr sz="1375" b="1"/>
            </a:lvl3pPr>
            <a:lvl4pPr marL="1047765" indent="0">
              <a:buNone/>
              <a:defRPr sz="1222" b="1"/>
            </a:lvl4pPr>
            <a:lvl5pPr marL="1397020" indent="0">
              <a:buNone/>
              <a:defRPr sz="1222" b="1"/>
            </a:lvl5pPr>
            <a:lvl6pPr marL="1746275" indent="0">
              <a:buNone/>
              <a:defRPr sz="1222" b="1"/>
            </a:lvl6pPr>
            <a:lvl7pPr marL="2095530" indent="0">
              <a:buNone/>
              <a:defRPr sz="1222" b="1"/>
            </a:lvl7pPr>
            <a:lvl8pPr marL="2444786" indent="0">
              <a:buNone/>
              <a:defRPr sz="1222" b="1"/>
            </a:lvl8pPr>
            <a:lvl9pPr marL="2794041" indent="0">
              <a:buNone/>
              <a:defRPr sz="1222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42" y="1979126"/>
            <a:ext cx="3940200" cy="29109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143" y="1328197"/>
            <a:ext cx="3959605" cy="650929"/>
          </a:xfrm>
        </p:spPr>
        <p:txBody>
          <a:bodyPr anchor="b"/>
          <a:lstStyle>
            <a:lvl1pPr marL="0" indent="0">
              <a:buNone/>
              <a:defRPr sz="1833" b="1"/>
            </a:lvl1pPr>
            <a:lvl2pPr marL="349255" indent="0">
              <a:buNone/>
              <a:defRPr sz="1528" b="1"/>
            </a:lvl2pPr>
            <a:lvl3pPr marL="698510" indent="0">
              <a:buNone/>
              <a:defRPr sz="1375" b="1"/>
            </a:lvl3pPr>
            <a:lvl4pPr marL="1047765" indent="0">
              <a:buNone/>
              <a:defRPr sz="1222" b="1"/>
            </a:lvl4pPr>
            <a:lvl5pPr marL="1397020" indent="0">
              <a:buNone/>
              <a:defRPr sz="1222" b="1"/>
            </a:lvl5pPr>
            <a:lvl6pPr marL="1746275" indent="0">
              <a:buNone/>
              <a:defRPr sz="1222" b="1"/>
            </a:lvl6pPr>
            <a:lvl7pPr marL="2095530" indent="0">
              <a:buNone/>
              <a:defRPr sz="1222" b="1"/>
            </a:lvl7pPr>
            <a:lvl8pPr marL="2444786" indent="0">
              <a:buNone/>
              <a:defRPr sz="1222" b="1"/>
            </a:lvl8pPr>
            <a:lvl9pPr marL="2794041" indent="0">
              <a:buNone/>
              <a:defRPr sz="1222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5143" y="1979126"/>
            <a:ext cx="3959605" cy="29109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93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414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37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42" y="361209"/>
            <a:ext cx="3003963" cy="1264232"/>
          </a:xfrm>
        </p:spPr>
        <p:txBody>
          <a:bodyPr anchor="b"/>
          <a:lstStyle>
            <a:lvl1pPr>
              <a:defRPr sz="244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9605" y="780112"/>
            <a:ext cx="4715143" cy="3850390"/>
          </a:xfrm>
        </p:spPr>
        <p:txBody>
          <a:bodyPr/>
          <a:lstStyle>
            <a:lvl1pPr>
              <a:defRPr sz="2444"/>
            </a:lvl1pPr>
            <a:lvl2pPr>
              <a:defRPr sz="2139"/>
            </a:lvl2pPr>
            <a:lvl3pPr>
              <a:defRPr sz="1833"/>
            </a:lvl3pPr>
            <a:lvl4pPr>
              <a:defRPr sz="1528"/>
            </a:lvl4pPr>
            <a:lvl5pPr>
              <a:defRPr sz="1528"/>
            </a:lvl5pPr>
            <a:lvl6pPr>
              <a:defRPr sz="1528"/>
            </a:lvl6pPr>
            <a:lvl7pPr>
              <a:defRPr sz="1528"/>
            </a:lvl7pPr>
            <a:lvl8pPr>
              <a:defRPr sz="1528"/>
            </a:lvl8pPr>
            <a:lvl9pPr>
              <a:defRPr sz="152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542" y="1625442"/>
            <a:ext cx="3003963" cy="3011331"/>
          </a:xfrm>
        </p:spPr>
        <p:txBody>
          <a:bodyPr/>
          <a:lstStyle>
            <a:lvl1pPr marL="0" indent="0">
              <a:buNone/>
              <a:defRPr sz="1222"/>
            </a:lvl1pPr>
            <a:lvl2pPr marL="349255" indent="0">
              <a:buNone/>
              <a:defRPr sz="1069"/>
            </a:lvl2pPr>
            <a:lvl3pPr marL="698510" indent="0">
              <a:buNone/>
              <a:defRPr sz="917"/>
            </a:lvl3pPr>
            <a:lvl4pPr marL="1047765" indent="0">
              <a:buNone/>
              <a:defRPr sz="764"/>
            </a:lvl4pPr>
            <a:lvl5pPr marL="1397020" indent="0">
              <a:buNone/>
              <a:defRPr sz="764"/>
            </a:lvl5pPr>
            <a:lvl6pPr marL="1746275" indent="0">
              <a:buNone/>
              <a:defRPr sz="764"/>
            </a:lvl6pPr>
            <a:lvl7pPr marL="2095530" indent="0">
              <a:buNone/>
              <a:defRPr sz="764"/>
            </a:lvl7pPr>
            <a:lvl8pPr marL="2444786" indent="0">
              <a:buNone/>
              <a:defRPr sz="764"/>
            </a:lvl8pPr>
            <a:lvl9pPr marL="2794041" indent="0">
              <a:buNone/>
              <a:defRPr sz="76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5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42" y="361209"/>
            <a:ext cx="3003963" cy="1264232"/>
          </a:xfrm>
        </p:spPr>
        <p:txBody>
          <a:bodyPr anchor="b"/>
          <a:lstStyle>
            <a:lvl1pPr>
              <a:defRPr sz="244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9605" y="780112"/>
            <a:ext cx="4715143" cy="3850390"/>
          </a:xfrm>
        </p:spPr>
        <p:txBody>
          <a:bodyPr anchor="t"/>
          <a:lstStyle>
            <a:lvl1pPr marL="0" indent="0">
              <a:buNone/>
              <a:defRPr sz="2444"/>
            </a:lvl1pPr>
            <a:lvl2pPr marL="349255" indent="0">
              <a:buNone/>
              <a:defRPr sz="2139"/>
            </a:lvl2pPr>
            <a:lvl3pPr marL="698510" indent="0">
              <a:buNone/>
              <a:defRPr sz="1833"/>
            </a:lvl3pPr>
            <a:lvl4pPr marL="1047765" indent="0">
              <a:buNone/>
              <a:defRPr sz="1528"/>
            </a:lvl4pPr>
            <a:lvl5pPr marL="1397020" indent="0">
              <a:buNone/>
              <a:defRPr sz="1528"/>
            </a:lvl5pPr>
            <a:lvl6pPr marL="1746275" indent="0">
              <a:buNone/>
              <a:defRPr sz="1528"/>
            </a:lvl6pPr>
            <a:lvl7pPr marL="2095530" indent="0">
              <a:buNone/>
              <a:defRPr sz="1528"/>
            </a:lvl7pPr>
            <a:lvl8pPr marL="2444786" indent="0">
              <a:buNone/>
              <a:defRPr sz="1528"/>
            </a:lvl8pPr>
            <a:lvl9pPr marL="2794041" indent="0">
              <a:buNone/>
              <a:defRPr sz="1528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542" y="1625442"/>
            <a:ext cx="3003963" cy="3011331"/>
          </a:xfrm>
        </p:spPr>
        <p:txBody>
          <a:bodyPr/>
          <a:lstStyle>
            <a:lvl1pPr marL="0" indent="0">
              <a:buNone/>
              <a:defRPr sz="1222"/>
            </a:lvl1pPr>
            <a:lvl2pPr marL="349255" indent="0">
              <a:buNone/>
              <a:defRPr sz="1069"/>
            </a:lvl2pPr>
            <a:lvl3pPr marL="698510" indent="0">
              <a:buNone/>
              <a:defRPr sz="917"/>
            </a:lvl3pPr>
            <a:lvl4pPr marL="1047765" indent="0">
              <a:buNone/>
              <a:defRPr sz="764"/>
            </a:lvl4pPr>
            <a:lvl5pPr marL="1397020" indent="0">
              <a:buNone/>
              <a:defRPr sz="764"/>
            </a:lvl5pPr>
            <a:lvl6pPr marL="1746275" indent="0">
              <a:buNone/>
              <a:defRPr sz="764"/>
            </a:lvl6pPr>
            <a:lvl7pPr marL="2095530" indent="0">
              <a:buNone/>
              <a:defRPr sz="764"/>
            </a:lvl7pPr>
            <a:lvl8pPr marL="2444786" indent="0">
              <a:buNone/>
              <a:defRPr sz="764"/>
            </a:lvl8pPr>
            <a:lvl9pPr marL="2794041" indent="0">
              <a:buNone/>
              <a:defRPr sz="76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74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328" y="288466"/>
            <a:ext cx="8033207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328" y="1442328"/>
            <a:ext cx="8033207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328" y="5021811"/>
            <a:ext cx="209561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E2BC-83B9-4231-895A-B5C1B988E831}" type="datetimeFigureOut">
              <a:rPr lang="it-IT" smtClean="0"/>
              <a:t>08/04/22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5217" y="5021811"/>
            <a:ext cx="314342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7916" y="5021811"/>
            <a:ext cx="209561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778DC-ED84-4A1C-92D3-9B2445F68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48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8510" rtl="0" eaLnBrk="1" latinLnBrk="0" hangingPunct="1">
        <a:lnSpc>
          <a:spcPct val="90000"/>
        </a:lnSpc>
        <a:spcBef>
          <a:spcPct val="0"/>
        </a:spcBef>
        <a:buNone/>
        <a:defRPr sz="33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628" indent="-174628" algn="l" defTabSz="69851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1pPr>
      <a:lvl2pPr marL="523883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873138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528" kern="1200">
          <a:solidFill>
            <a:schemeClr val="tx1"/>
          </a:solidFill>
          <a:latin typeface="+mn-lt"/>
          <a:ea typeface="+mn-ea"/>
          <a:cs typeface="+mn-cs"/>
        </a:defRPr>
      </a:lvl3pPr>
      <a:lvl4pPr marL="1222393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4pPr>
      <a:lvl5pPr marL="1571648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5pPr>
      <a:lvl6pPr marL="1920903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6pPr>
      <a:lvl7pPr marL="2270158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7pPr>
      <a:lvl8pPr marL="2619413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8pPr>
      <a:lvl9pPr marL="2968668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1pPr>
      <a:lvl2pPr marL="349255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2pPr>
      <a:lvl3pPr marL="698510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3pPr>
      <a:lvl4pPr marL="1047765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4pPr>
      <a:lvl5pPr marL="1397020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5pPr>
      <a:lvl6pPr marL="1746275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6pPr>
      <a:lvl7pPr marL="2095530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7pPr>
      <a:lvl8pPr marL="2444786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8pPr>
      <a:lvl9pPr marL="2794041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e 3">
                <a:extLst>
                  <a:ext uri="{FF2B5EF4-FFF2-40B4-BE49-F238E27FC236}">
                    <a16:creationId xmlns:a16="http://schemas.microsoft.com/office/drawing/2014/main" id="{BA426947-B00D-AC43-8EA2-F171E980911A}"/>
                  </a:ext>
                </a:extLst>
              </p:cNvPr>
              <p:cNvSpPr/>
              <p:nvPr/>
            </p:nvSpPr>
            <p:spPr>
              <a:xfrm>
                <a:off x="3243594" y="982754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" name="Ovale 3">
                <a:extLst>
                  <a:ext uri="{FF2B5EF4-FFF2-40B4-BE49-F238E27FC236}">
                    <a16:creationId xmlns:a16="http://schemas.microsoft.com/office/drawing/2014/main" id="{BA426947-B00D-AC43-8EA2-F171E9809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594" y="982754"/>
                <a:ext cx="399394" cy="40990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e 4">
            <a:extLst>
              <a:ext uri="{FF2B5EF4-FFF2-40B4-BE49-F238E27FC236}">
                <a16:creationId xmlns:a16="http://schemas.microsoft.com/office/drawing/2014/main" id="{360416FD-17A9-2644-93EA-FA40C749A3D6}"/>
              </a:ext>
            </a:extLst>
          </p:cNvPr>
          <p:cNvSpPr/>
          <p:nvPr/>
        </p:nvSpPr>
        <p:spPr>
          <a:xfrm>
            <a:off x="3879476" y="982754"/>
            <a:ext cx="39939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⊗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6411C46-CFEA-8040-BB4B-0A222CBE65EF}"/>
              </a:ext>
            </a:extLst>
          </p:cNvPr>
          <p:cNvSpPr/>
          <p:nvPr/>
        </p:nvSpPr>
        <p:spPr>
          <a:xfrm>
            <a:off x="5093421" y="982754"/>
            <a:ext cx="39939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E4CBF748-6E88-C74C-AB11-29BFBCBBB355}"/>
                  </a:ext>
                </a:extLst>
              </p:cNvPr>
              <p:cNvSpPr/>
              <p:nvPr/>
            </p:nvSpPr>
            <p:spPr>
              <a:xfrm>
                <a:off x="4499586" y="357389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E4CBF748-6E88-C74C-AB11-29BFBCBBB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586" y="357389"/>
                <a:ext cx="399394" cy="40990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F6C5F9C9-28E8-DE47-BDCF-1089C1C246E1}"/>
                  </a:ext>
                </a:extLst>
              </p:cNvPr>
              <p:cNvSpPr/>
              <p:nvPr/>
            </p:nvSpPr>
            <p:spPr>
              <a:xfrm>
                <a:off x="4486448" y="982754"/>
                <a:ext cx="399394" cy="40990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F6C5F9C9-28E8-DE47-BDCF-1089C1C24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48" y="982754"/>
                <a:ext cx="399394" cy="409904"/>
              </a:xfrm>
              <a:prstGeom prst="ellipse">
                <a:avLst/>
              </a:prstGeom>
              <a:blipFill>
                <a:blip r:embed="rId4"/>
                <a:stretch>
                  <a:fillRect b="-2941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990AC9EF-9EBE-2840-A987-CEF7887B9A5F}"/>
                  </a:ext>
                </a:extLst>
              </p:cNvPr>
              <p:cNvSpPr/>
              <p:nvPr/>
            </p:nvSpPr>
            <p:spPr>
              <a:xfrm>
                <a:off x="4499586" y="1608119"/>
                <a:ext cx="399394" cy="40990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990AC9EF-9EBE-2840-A987-CEF7887B9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586" y="1608119"/>
                <a:ext cx="399394" cy="40990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9A9B1C87-E238-3541-AF5B-885301645812}"/>
              </a:ext>
            </a:extLst>
          </p:cNvPr>
          <p:cNvSpPr/>
          <p:nvPr/>
        </p:nvSpPr>
        <p:spPr>
          <a:xfrm>
            <a:off x="6325759" y="982754"/>
            <a:ext cx="39939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⊕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8783EC8E-6FCD-4C48-8A58-FCB639162B66}"/>
              </a:ext>
            </a:extLst>
          </p:cNvPr>
          <p:cNvSpPr/>
          <p:nvPr/>
        </p:nvSpPr>
        <p:spPr>
          <a:xfrm>
            <a:off x="7539704" y="982754"/>
            <a:ext cx="39939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DF5961F5-8008-0A4E-AB1F-F8F1B0B04C37}"/>
                  </a:ext>
                </a:extLst>
              </p:cNvPr>
              <p:cNvSpPr/>
              <p:nvPr/>
            </p:nvSpPr>
            <p:spPr>
              <a:xfrm>
                <a:off x="6945869" y="357389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DF5961F5-8008-0A4E-AB1F-F8F1B0B04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869" y="357389"/>
                <a:ext cx="399394" cy="409904"/>
              </a:xfrm>
              <a:prstGeom prst="ellipse">
                <a:avLst/>
              </a:prstGeom>
              <a:blipFill>
                <a:blip r:embed="rId6"/>
                <a:stretch>
                  <a:fillRect l="-2941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785B4175-00C4-9142-92AE-6F24D633C0E5}"/>
                  </a:ext>
                </a:extLst>
              </p:cNvPr>
              <p:cNvSpPr/>
              <p:nvPr/>
            </p:nvSpPr>
            <p:spPr>
              <a:xfrm>
                <a:off x="6932731" y="982754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785B4175-00C4-9142-92AE-6F24D633C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731" y="982754"/>
                <a:ext cx="399394" cy="409904"/>
              </a:xfrm>
              <a:prstGeom prst="ellipse">
                <a:avLst/>
              </a:prstGeom>
              <a:blipFill>
                <a:blip r:embed="rId7"/>
                <a:stretch>
                  <a:fillRect l="-2941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10C1CF0C-0565-014A-805E-5611402F90DF}"/>
                  </a:ext>
                </a:extLst>
              </p:cNvPr>
              <p:cNvSpPr/>
              <p:nvPr/>
            </p:nvSpPr>
            <p:spPr>
              <a:xfrm>
                <a:off x="6945869" y="1608119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10C1CF0C-0565-014A-805E-5611402F9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869" y="1608119"/>
                <a:ext cx="399394" cy="409904"/>
              </a:xfrm>
              <a:prstGeom prst="ellipse">
                <a:avLst/>
              </a:prstGeom>
              <a:blipFill>
                <a:blip r:embed="rId8"/>
                <a:stretch>
                  <a:fillRect l="-2941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E2AE05F4-E8AF-644D-88C0-A769812E391E}"/>
                  </a:ext>
                </a:extLst>
              </p:cNvPr>
              <p:cNvSpPr/>
              <p:nvPr/>
            </p:nvSpPr>
            <p:spPr>
              <a:xfrm>
                <a:off x="5699079" y="982754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E2AE05F4-E8AF-644D-88C0-A769812E3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079" y="982754"/>
                <a:ext cx="399394" cy="409904"/>
              </a:xfrm>
              <a:prstGeom prst="ellipse">
                <a:avLst/>
              </a:prstGeom>
              <a:blipFill>
                <a:blip r:embed="rId9"/>
                <a:stretch>
                  <a:fillRect l="-3030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05B60EA-CEEF-FD4A-A81F-61C8581F6BD0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4278870" y="562343"/>
            <a:ext cx="220716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DF8CEA9D-7900-D841-856C-DAC6B83F9A8D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4278870" y="1187706"/>
            <a:ext cx="2075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5EBC8DC3-67BB-B04D-A1DE-3830D5B2CE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278870" y="1187708"/>
            <a:ext cx="220716" cy="625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9F69C935-04CA-A043-99C6-FF717436EBA7}"/>
              </a:ext>
            </a:extLst>
          </p:cNvPr>
          <p:cNvCxnSpPr>
            <a:cxnSpLocks/>
            <a:stCxn id="6" idx="2"/>
            <a:endCxn id="9" idx="6"/>
          </p:cNvCxnSpPr>
          <p:nvPr/>
        </p:nvCxnSpPr>
        <p:spPr>
          <a:xfrm flipH="1" flipV="1">
            <a:off x="4898982" y="562343"/>
            <a:ext cx="194441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C3ADC6E1-4632-1743-A0FB-AB0E88EBDC08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>
            <a:off x="4885844" y="1187706"/>
            <a:ext cx="2075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1 35">
            <a:extLst>
              <a:ext uri="{FF2B5EF4-FFF2-40B4-BE49-F238E27FC236}">
                <a16:creationId xmlns:a16="http://schemas.microsoft.com/office/drawing/2014/main" id="{24ABC169-B053-8649-B828-66E9216686A6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>
            <a:off x="5492815" y="1187706"/>
            <a:ext cx="2062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AE0417D2-90A3-4142-8096-F40155ED4669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3642988" y="1187706"/>
            <a:ext cx="23648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95DDEFFC-ED6A-C14E-9FD7-1AA418131C0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6098473" y="1187706"/>
            <a:ext cx="227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ttore 1 45">
            <a:extLst>
              <a:ext uri="{FF2B5EF4-FFF2-40B4-BE49-F238E27FC236}">
                <a16:creationId xmlns:a16="http://schemas.microsoft.com/office/drawing/2014/main" id="{B20A6CE0-A174-7541-867E-386F3675AEBB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725153" y="562343"/>
            <a:ext cx="220716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1 48">
            <a:extLst>
              <a:ext uri="{FF2B5EF4-FFF2-40B4-BE49-F238E27FC236}">
                <a16:creationId xmlns:a16="http://schemas.microsoft.com/office/drawing/2014/main" id="{F904B753-4BF7-A84A-A88B-346089891251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6725153" y="1187706"/>
            <a:ext cx="2075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1 51">
            <a:extLst>
              <a:ext uri="{FF2B5EF4-FFF2-40B4-BE49-F238E27FC236}">
                <a16:creationId xmlns:a16="http://schemas.microsoft.com/office/drawing/2014/main" id="{D04F7653-5440-0A46-BCB6-71CA4AC8FC13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 flipV="1">
            <a:off x="6725153" y="1187708"/>
            <a:ext cx="220716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FBF724A4-39C0-7F4C-932E-022921CE2B0A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 flipV="1">
            <a:off x="4898982" y="1187708"/>
            <a:ext cx="194441" cy="625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1 58">
            <a:extLst>
              <a:ext uri="{FF2B5EF4-FFF2-40B4-BE49-F238E27FC236}">
                <a16:creationId xmlns:a16="http://schemas.microsoft.com/office/drawing/2014/main" id="{D79A4B79-5095-F642-88D8-E23D5432F33C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7345265" y="562343"/>
            <a:ext cx="194441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1 61">
            <a:extLst>
              <a:ext uri="{FF2B5EF4-FFF2-40B4-BE49-F238E27FC236}">
                <a16:creationId xmlns:a16="http://schemas.microsoft.com/office/drawing/2014/main" id="{B0204366-CFD1-EC43-8204-7D53CF64D15D}"/>
              </a:ext>
            </a:extLst>
          </p:cNvPr>
          <p:cNvCxnSpPr>
            <a:cxnSpLocks/>
            <a:stCxn id="16" idx="2"/>
            <a:endCxn id="18" idx="6"/>
          </p:cNvCxnSpPr>
          <p:nvPr/>
        </p:nvCxnSpPr>
        <p:spPr>
          <a:xfrm flipH="1">
            <a:off x="7332127" y="1187706"/>
            <a:ext cx="2075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1 64">
            <a:extLst>
              <a:ext uri="{FF2B5EF4-FFF2-40B4-BE49-F238E27FC236}">
                <a16:creationId xmlns:a16="http://schemas.microsoft.com/office/drawing/2014/main" id="{9D118902-C15E-124B-A957-6A46014BF574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7345265" y="1187708"/>
            <a:ext cx="194441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28D1DD0-BB90-B04C-ACB8-9B198E0EA358}"/>
              </a:ext>
            </a:extLst>
          </p:cNvPr>
          <p:cNvSpPr txBox="1"/>
          <p:nvPr/>
        </p:nvSpPr>
        <p:spPr>
          <a:xfrm>
            <a:off x="457127" y="930995"/>
            <a:ext cx="22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Big Data Pipeline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ttangolo 70">
                <a:extLst>
                  <a:ext uri="{FF2B5EF4-FFF2-40B4-BE49-F238E27FC236}">
                    <a16:creationId xmlns:a16="http://schemas.microsoft.com/office/drawing/2014/main" id="{54D7E6A8-ACC4-894D-9DC1-757691630F8F}"/>
                  </a:ext>
                </a:extLst>
              </p:cNvPr>
              <p:cNvSpPr/>
              <p:nvPr/>
            </p:nvSpPr>
            <p:spPr>
              <a:xfrm>
                <a:off x="3011677" y="2251397"/>
                <a:ext cx="1718557" cy="1088302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it-IT" dirty="0"/>
                  <a:t>Organization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71" name="Rettangolo 70">
                <a:extLst>
                  <a:ext uri="{FF2B5EF4-FFF2-40B4-BE49-F238E27FC236}">
                    <a16:creationId xmlns:a16="http://schemas.microsoft.com/office/drawing/2014/main" id="{54D7E6A8-ACC4-894D-9DC1-757691630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677" y="2251397"/>
                <a:ext cx="1718557" cy="1088302"/>
              </a:xfrm>
              <a:prstGeom prst="rect">
                <a:avLst/>
              </a:prstGeom>
              <a:blipFill>
                <a:blip r:embed="rId10"/>
                <a:stretch>
                  <a:fillRect l="-730" t="-1136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ttangolo 73">
                <a:extLst>
                  <a:ext uri="{FF2B5EF4-FFF2-40B4-BE49-F238E27FC236}">
                    <a16:creationId xmlns:a16="http://schemas.microsoft.com/office/drawing/2014/main" id="{E463FE97-B325-FD47-98B4-1CE64E58321F}"/>
                  </a:ext>
                </a:extLst>
              </p:cNvPr>
              <p:cNvSpPr/>
              <p:nvPr/>
            </p:nvSpPr>
            <p:spPr>
              <a:xfrm>
                <a:off x="3188632" y="2718838"/>
                <a:ext cx="352825" cy="45957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ettangolo 73">
                <a:extLst>
                  <a:ext uri="{FF2B5EF4-FFF2-40B4-BE49-F238E27FC236}">
                    <a16:creationId xmlns:a16="http://schemas.microsoft.com/office/drawing/2014/main" id="{E463FE97-B325-FD47-98B4-1CE64E58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632" y="2718838"/>
                <a:ext cx="352825" cy="459573"/>
              </a:xfrm>
              <a:prstGeom prst="rect">
                <a:avLst/>
              </a:prstGeom>
              <a:blipFill>
                <a:blip r:embed="rId11"/>
                <a:stretch>
                  <a:fillRect l="-6667"/>
                </a:stretch>
              </a:blipFill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400DF812-B209-3B41-9711-94C9E6D8AEBE}"/>
                  </a:ext>
                </a:extLst>
              </p:cNvPr>
              <p:cNvSpPr/>
              <p:nvPr/>
            </p:nvSpPr>
            <p:spPr>
              <a:xfrm>
                <a:off x="4139846" y="2733128"/>
                <a:ext cx="352825" cy="45957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400DF812-B209-3B41-9711-94C9E6D8A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846" y="2733128"/>
                <a:ext cx="352825" cy="459573"/>
              </a:xfrm>
              <a:prstGeom prst="rect">
                <a:avLst/>
              </a:prstGeom>
              <a:blipFill>
                <a:blip r:embed="rId12"/>
                <a:stretch>
                  <a:fillRect l="-6667"/>
                </a:stretch>
              </a:blipFill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ttangolo 75">
                <a:extLst>
                  <a:ext uri="{FF2B5EF4-FFF2-40B4-BE49-F238E27FC236}">
                    <a16:creationId xmlns:a16="http://schemas.microsoft.com/office/drawing/2014/main" id="{B5DA488F-3906-3549-A028-150864F9AB55}"/>
                  </a:ext>
                </a:extLst>
              </p:cNvPr>
              <p:cNvSpPr/>
              <p:nvPr/>
            </p:nvSpPr>
            <p:spPr>
              <a:xfrm>
                <a:off x="3653378" y="2733128"/>
                <a:ext cx="352825" cy="459573"/>
              </a:xfrm>
              <a:prstGeom prst="rect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Rettangolo 75">
                <a:extLst>
                  <a:ext uri="{FF2B5EF4-FFF2-40B4-BE49-F238E27FC236}">
                    <a16:creationId xmlns:a16="http://schemas.microsoft.com/office/drawing/2014/main" id="{B5DA488F-3906-3549-A028-150864F9A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378" y="2733128"/>
                <a:ext cx="352825" cy="459573"/>
              </a:xfrm>
              <a:prstGeom prst="rect">
                <a:avLst/>
              </a:prstGeom>
              <a:blipFill>
                <a:blip r:embed="rId13"/>
                <a:stretch>
                  <a:fillRect l="-10000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FCB58CD0-BD28-F74A-8BEF-79812B1CA346}"/>
                  </a:ext>
                </a:extLst>
              </p:cNvPr>
              <p:cNvSpPr/>
              <p:nvPr/>
            </p:nvSpPr>
            <p:spPr>
              <a:xfrm>
                <a:off x="4732576" y="2251397"/>
                <a:ext cx="1718557" cy="1088302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it-IT" dirty="0"/>
                  <a:t>Organization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FCB58CD0-BD28-F74A-8BEF-79812B1CA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76" y="2251397"/>
                <a:ext cx="1718557" cy="1088302"/>
              </a:xfrm>
              <a:prstGeom prst="rect">
                <a:avLst/>
              </a:prstGeom>
              <a:blipFill>
                <a:blip r:embed="rId14"/>
                <a:stretch>
                  <a:fillRect l="-1460" t="-1136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ttangolo 77">
                <a:extLst>
                  <a:ext uri="{FF2B5EF4-FFF2-40B4-BE49-F238E27FC236}">
                    <a16:creationId xmlns:a16="http://schemas.microsoft.com/office/drawing/2014/main" id="{F8513086-354F-F84C-A773-D1524812C6D1}"/>
                  </a:ext>
                </a:extLst>
              </p:cNvPr>
              <p:cNvSpPr/>
              <p:nvPr/>
            </p:nvSpPr>
            <p:spPr>
              <a:xfrm>
                <a:off x="4877415" y="2733128"/>
                <a:ext cx="352825" cy="459573"/>
              </a:xfrm>
              <a:prstGeom prst="rect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Rettangolo 77">
                <a:extLst>
                  <a:ext uri="{FF2B5EF4-FFF2-40B4-BE49-F238E27FC236}">
                    <a16:creationId xmlns:a16="http://schemas.microsoft.com/office/drawing/2014/main" id="{F8513086-354F-F84C-A773-D1524812C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415" y="2733128"/>
                <a:ext cx="352825" cy="459573"/>
              </a:xfrm>
              <a:prstGeom prst="rect">
                <a:avLst/>
              </a:prstGeom>
              <a:blipFill>
                <a:blip r:embed="rId15"/>
                <a:stretch>
                  <a:fillRect l="-6667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ttangolo 78">
                <a:extLst>
                  <a:ext uri="{FF2B5EF4-FFF2-40B4-BE49-F238E27FC236}">
                    <a16:creationId xmlns:a16="http://schemas.microsoft.com/office/drawing/2014/main" id="{98CAE471-7FAB-AA44-B48B-A998B85D1D94}"/>
                  </a:ext>
                </a:extLst>
              </p:cNvPr>
              <p:cNvSpPr/>
              <p:nvPr/>
            </p:nvSpPr>
            <p:spPr>
              <a:xfrm>
                <a:off x="5407128" y="2743778"/>
                <a:ext cx="352825" cy="459573"/>
              </a:xfrm>
              <a:prstGeom prst="rect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Rettangolo 78">
                <a:extLst>
                  <a:ext uri="{FF2B5EF4-FFF2-40B4-BE49-F238E27FC236}">
                    <a16:creationId xmlns:a16="http://schemas.microsoft.com/office/drawing/2014/main" id="{98CAE471-7FAB-AA44-B48B-A998B85D1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128" y="2743778"/>
                <a:ext cx="352825" cy="459573"/>
              </a:xfrm>
              <a:prstGeom prst="rect">
                <a:avLst/>
              </a:prstGeom>
              <a:blipFill>
                <a:blip r:embed="rId16"/>
                <a:stretch>
                  <a:fillRect l="-10000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ttangolo 79">
                <a:extLst>
                  <a:ext uri="{FF2B5EF4-FFF2-40B4-BE49-F238E27FC236}">
                    <a16:creationId xmlns:a16="http://schemas.microsoft.com/office/drawing/2014/main" id="{A3EC541D-CAAE-5449-A4C8-B621153D0B5A}"/>
                  </a:ext>
                </a:extLst>
              </p:cNvPr>
              <p:cNvSpPr/>
              <p:nvPr/>
            </p:nvSpPr>
            <p:spPr>
              <a:xfrm>
                <a:off x="5896880" y="2743778"/>
                <a:ext cx="352825" cy="459573"/>
              </a:xfrm>
              <a:prstGeom prst="rect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Rettangolo 79">
                <a:extLst>
                  <a:ext uri="{FF2B5EF4-FFF2-40B4-BE49-F238E27FC236}">
                    <a16:creationId xmlns:a16="http://schemas.microsoft.com/office/drawing/2014/main" id="{A3EC541D-CAAE-5449-A4C8-B621153D0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880" y="2743778"/>
                <a:ext cx="352825" cy="459573"/>
              </a:xfrm>
              <a:prstGeom prst="rect">
                <a:avLst/>
              </a:prstGeom>
              <a:blipFill>
                <a:blip r:embed="rId17"/>
                <a:stretch>
                  <a:fillRect l="-6667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ttangolo 80">
                <a:extLst>
                  <a:ext uri="{FF2B5EF4-FFF2-40B4-BE49-F238E27FC236}">
                    <a16:creationId xmlns:a16="http://schemas.microsoft.com/office/drawing/2014/main" id="{307AC3EC-264D-D149-9A43-EED03D0152F6}"/>
                  </a:ext>
                </a:extLst>
              </p:cNvPr>
              <p:cNvSpPr/>
              <p:nvPr/>
            </p:nvSpPr>
            <p:spPr>
              <a:xfrm>
                <a:off x="6446449" y="2251397"/>
                <a:ext cx="1718557" cy="1088302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it-IT" dirty="0"/>
                  <a:t>Organization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81" name="Rettangolo 80">
                <a:extLst>
                  <a:ext uri="{FF2B5EF4-FFF2-40B4-BE49-F238E27FC236}">
                    <a16:creationId xmlns:a16="http://schemas.microsoft.com/office/drawing/2014/main" id="{307AC3EC-264D-D149-9A43-EED03D015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49" y="2251397"/>
                <a:ext cx="1718557" cy="1088302"/>
              </a:xfrm>
              <a:prstGeom prst="rect">
                <a:avLst/>
              </a:prstGeom>
              <a:blipFill>
                <a:blip r:embed="rId18"/>
                <a:stretch>
                  <a:fillRect l="-725" t="-1136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ttangolo 81">
                <a:extLst>
                  <a:ext uri="{FF2B5EF4-FFF2-40B4-BE49-F238E27FC236}">
                    <a16:creationId xmlns:a16="http://schemas.microsoft.com/office/drawing/2014/main" id="{BF9AC517-CC31-B341-AAE2-AEBBB8D89C63}"/>
                  </a:ext>
                </a:extLst>
              </p:cNvPr>
              <p:cNvSpPr/>
              <p:nvPr/>
            </p:nvSpPr>
            <p:spPr>
              <a:xfrm>
                <a:off x="6591288" y="2743777"/>
                <a:ext cx="352825" cy="459573"/>
              </a:xfrm>
              <a:prstGeom prst="rect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Rettangolo 81">
                <a:extLst>
                  <a:ext uri="{FF2B5EF4-FFF2-40B4-BE49-F238E27FC236}">
                    <a16:creationId xmlns:a16="http://schemas.microsoft.com/office/drawing/2014/main" id="{BF9AC517-CC31-B341-AAE2-AEBBB8D89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288" y="2743777"/>
                <a:ext cx="352825" cy="459573"/>
              </a:xfrm>
              <a:prstGeom prst="rect">
                <a:avLst/>
              </a:prstGeom>
              <a:blipFill>
                <a:blip r:embed="rId19"/>
                <a:stretch>
                  <a:fillRect l="-6667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ttangolo 82">
                <a:extLst>
                  <a:ext uri="{FF2B5EF4-FFF2-40B4-BE49-F238E27FC236}">
                    <a16:creationId xmlns:a16="http://schemas.microsoft.com/office/drawing/2014/main" id="{A1E108AA-3BD1-0047-B41C-CC9BC908849B}"/>
                  </a:ext>
                </a:extLst>
              </p:cNvPr>
              <p:cNvSpPr/>
              <p:nvPr/>
            </p:nvSpPr>
            <p:spPr>
              <a:xfrm>
                <a:off x="7090640" y="2732122"/>
                <a:ext cx="352825" cy="459573"/>
              </a:xfrm>
              <a:prstGeom prst="rect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Rettangolo 82">
                <a:extLst>
                  <a:ext uri="{FF2B5EF4-FFF2-40B4-BE49-F238E27FC236}">
                    <a16:creationId xmlns:a16="http://schemas.microsoft.com/office/drawing/2014/main" id="{A1E108AA-3BD1-0047-B41C-CC9BC9088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640" y="2732122"/>
                <a:ext cx="352825" cy="459573"/>
              </a:xfrm>
              <a:prstGeom prst="rect">
                <a:avLst/>
              </a:prstGeom>
              <a:blipFill>
                <a:blip r:embed="rId20"/>
                <a:stretch>
                  <a:fillRect l="-6452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ttangolo 83">
                <a:extLst>
                  <a:ext uri="{FF2B5EF4-FFF2-40B4-BE49-F238E27FC236}">
                    <a16:creationId xmlns:a16="http://schemas.microsoft.com/office/drawing/2014/main" id="{A9B3729A-4F81-BD49-9AC7-B3E629E91572}"/>
                  </a:ext>
                </a:extLst>
              </p:cNvPr>
              <p:cNvSpPr/>
              <p:nvPr/>
            </p:nvSpPr>
            <p:spPr>
              <a:xfrm>
                <a:off x="7576285" y="2732122"/>
                <a:ext cx="352825" cy="45957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Rettangolo 83">
                <a:extLst>
                  <a:ext uri="{FF2B5EF4-FFF2-40B4-BE49-F238E27FC236}">
                    <a16:creationId xmlns:a16="http://schemas.microsoft.com/office/drawing/2014/main" id="{A9B3729A-4F81-BD49-9AC7-B3E629E91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285" y="2732122"/>
                <a:ext cx="352825" cy="459573"/>
              </a:xfrm>
              <a:prstGeom prst="rect">
                <a:avLst/>
              </a:prstGeom>
              <a:blipFill>
                <a:blip r:embed="rId21"/>
                <a:stretch>
                  <a:fillRect l="-10345"/>
                </a:stretch>
              </a:blipFill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9F634B8F-122E-2640-A8E1-9C36F97A4725}"/>
              </a:ext>
            </a:extLst>
          </p:cNvPr>
          <p:cNvSpPr txBox="1"/>
          <p:nvPr/>
        </p:nvSpPr>
        <p:spPr>
          <a:xfrm>
            <a:off x="1447527" y="2486959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Coalition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5A4CC2B-AD03-C544-9324-4890370DC45B}"/>
              </a:ext>
            </a:extLst>
          </p:cNvPr>
          <p:cNvSpPr txBox="1"/>
          <p:nvPr/>
        </p:nvSpPr>
        <p:spPr>
          <a:xfrm>
            <a:off x="206288" y="4195984"/>
            <a:ext cx="2536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Processing Lineage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Ovale 102">
                <a:extLst>
                  <a:ext uri="{FF2B5EF4-FFF2-40B4-BE49-F238E27FC236}">
                    <a16:creationId xmlns:a16="http://schemas.microsoft.com/office/drawing/2014/main" id="{7972FADF-A735-E04E-AE17-AB8189373E7E}"/>
                  </a:ext>
                </a:extLst>
              </p:cNvPr>
              <p:cNvSpPr/>
              <p:nvPr/>
            </p:nvSpPr>
            <p:spPr>
              <a:xfrm>
                <a:off x="3248771" y="4284155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3" name="Ovale 102">
                <a:extLst>
                  <a:ext uri="{FF2B5EF4-FFF2-40B4-BE49-F238E27FC236}">
                    <a16:creationId xmlns:a16="http://schemas.microsoft.com/office/drawing/2014/main" id="{7972FADF-A735-E04E-AE17-AB8189373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771" y="4284155"/>
                <a:ext cx="399394" cy="409904"/>
              </a:xfrm>
              <a:prstGeom prst="ellipse">
                <a:avLst/>
              </a:prstGeom>
              <a:blipFill>
                <a:blip r:embed="rId22"/>
                <a:stretch>
                  <a:fillRect l="-3030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Ovale 105">
                <a:extLst>
                  <a:ext uri="{FF2B5EF4-FFF2-40B4-BE49-F238E27FC236}">
                    <a16:creationId xmlns:a16="http://schemas.microsoft.com/office/drawing/2014/main" id="{C1A54428-51D0-D148-B9A1-E991FF75B792}"/>
                  </a:ext>
                </a:extLst>
              </p:cNvPr>
              <p:cNvSpPr/>
              <p:nvPr/>
            </p:nvSpPr>
            <p:spPr>
              <a:xfrm>
                <a:off x="4486448" y="4290828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6" name="Ovale 105">
                <a:extLst>
                  <a:ext uri="{FF2B5EF4-FFF2-40B4-BE49-F238E27FC236}">
                    <a16:creationId xmlns:a16="http://schemas.microsoft.com/office/drawing/2014/main" id="{C1A54428-51D0-D148-B9A1-E991FF75B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48" y="4290828"/>
                <a:ext cx="399394" cy="40990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Ovale 108">
            <a:extLst>
              <a:ext uri="{FF2B5EF4-FFF2-40B4-BE49-F238E27FC236}">
                <a16:creationId xmlns:a16="http://schemas.microsoft.com/office/drawing/2014/main" id="{A7CE1207-B11F-9646-A23C-0E743AF1681D}"/>
              </a:ext>
            </a:extLst>
          </p:cNvPr>
          <p:cNvSpPr/>
          <p:nvPr/>
        </p:nvSpPr>
        <p:spPr>
          <a:xfrm>
            <a:off x="6390132" y="4291957"/>
            <a:ext cx="39939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⊕</a:t>
            </a:r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C06670F0-0DC6-D64A-8EC6-F5CF3B88ED04}"/>
              </a:ext>
            </a:extLst>
          </p:cNvPr>
          <p:cNvSpPr/>
          <p:nvPr/>
        </p:nvSpPr>
        <p:spPr>
          <a:xfrm>
            <a:off x="7604077" y="4291957"/>
            <a:ext cx="39939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Ovale 110">
                <a:extLst>
                  <a:ext uri="{FF2B5EF4-FFF2-40B4-BE49-F238E27FC236}">
                    <a16:creationId xmlns:a16="http://schemas.microsoft.com/office/drawing/2014/main" id="{721F1FE5-FDC4-8F40-88B8-F3327B5F31F0}"/>
                  </a:ext>
                </a:extLst>
              </p:cNvPr>
              <p:cNvSpPr/>
              <p:nvPr/>
            </p:nvSpPr>
            <p:spPr>
              <a:xfrm>
                <a:off x="7010242" y="3666592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1" name="Ovale 110">
                <a:extLst>
                  <a:ext uri="{FF2B5EF4-FFF2-40B4-BE49-F238E27FC236}">
                    <a16:creationId xmlns:a16="http://schemas.microsoft.com/office/drawing/2014/main" id="{721F1FE5-FDC4-8F40-88B8-F3327B5F3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242" y="3666592"/>
                <a:ext cx="399394" cy="40990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Ovale 111">
                <a:extLst>
                  <a:ext uri="{FF2B5EF4-FFF2-40B4-BE49-F238E27FC236}">
                    <a16:creationId xmlns:a16="http://schemas.microsoft.com/office/drawing/2014/main" id="{7272E1DD-5D73-F24F-AB8F-708DDC2EA478}"/>
                  </a:ext>
                </a:extLst>
              </p:cNvPr>
              <p:cNvSpPr/>
              <p:nvPr/>
            </p:nvSpPr>
            <p:spPr>
              <a:xfrm>
                <a:off x="6997104" y="4291957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2" name="Ovale 111">
                <a:extLst>
                  <a:ext uri="{FF2B5EF4-FFF2-40B4-BE49-F238E27FC236}">
                    <a16:creationId xmlns:a16="http://schemas.microsoft.com/office/drawing/2014/main" id="{7272E1DD-5D73-F24F-AB8F-708DDC2EA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04" y="4291957"/>
                <a:ext cx="399394" cy="409904"/>
              </a:xfrm>
              <a:prstGeom prst="ellipse">
                <a:avLst/>
              </a:prstGeom>
              <a:blipFill>
                <a:blip r:embed="rId25"/>
                <a:stretch>
                  <a:fillRect l="-2941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B373E2F1-1BE3-184C-88F7-16832F763FEB}"/>
                  </a:ext>
                </a:extLst>
              </p:cNvPr>
              <p:cNvSpPr/>
              <p:nvPr/>
            </p:nvSpPr>
            <p:spPr>
              <a:xfrm>
                <a:off x="7010242" y="4917322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B373E2F1-1BE3-184C-88F7-16832F763F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242" y="4917322"/>
                <a:ext cx="399394" cy="40990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C30F18C5-2700-8C46-9DDC-46DD65EC6D61}"/>
                  </a:ext>
                </a:extLst>
              </p:cNvPr>
              <p:cNvSpPr/>
              <p:nvPr/>
            </p:nvSpPr>
            <p:spPr>
              <a:xfrm>
                <a:off x="5706818" y="4290828"/>
                <a:ext cx="399394" cy="40990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C30F18C5-2700-8C46-9DDC-46DD65EC6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818" y="4290828"/>
                <a:ext cx="399394" cy="40990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Connettore 1 119">
            <a:extLst>
              <a:ext uri="{FF2B5EF4-FFF2-40B4-BE49-F238E27FC236}">
                <a16:creationId xmlns:a16="http://schemas.microsoft.com/office/drawing/2014/main" id="{A56AE634-C27A-E74E-9278-3C46EDD204BA}"/>
              </a:ext>
            </a:extLst>
          </p:cNvPr>
          <p:cNvCxnSpPr>
            <a:cxnSpLocks/>
            <a:stCxn id="106" idx="6"/>
            <a:endCxn id="114" idx="2"/>
          </p:cNvCxnSpPr>
          <p:nvPr/>
        </p:nvCxnSpPr>
        <p:spPr>
          <a:xfrm>
            <a:off x="4885842" y="4495780"/>
            <a:ext cx="8209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ttore 1 120">
            <a:extLst>
              <a:ext uri="{FF2B5EF4-FFF2-40B4-BE49-F238E27FC236}">
                <a16:creationId xmlns:a16="http://schemas.microsoft.com/office/drawing/2014/main" id="{AF6B2A93-EBE4-6046-AE25-C5DD058B28A6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 flipV="1">
            <a:off x="3648167" y="4489109"/>
            <a:ext cx="838283" cy="667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ttore 1 121">
            <a:extLst>
              <a:ext uri="{FF2B5EF4-FFF2-40B4-BE49-F238E27FC236}">
                <a16:creationId xmlns:a16="http://schemas.microsoft.com/office/drawing/2014/main" id="{BD1E3766-F0A3-CF4A-AD55-94B32DDAE703}"/>
              </a:ext>
            </a:extLst>
          </p:cNvPr>
          <p:cNvCxnSpPr>
            <a:cxnSpLocks/>
            <a:stCxn id="114" idx="6"/>
            <a:endCxn id="109" idx="2"/>
          </p:cNvCxnSpPr>
          <p:nvPr/>
        </p:nvCxnSpPr>
        <p:spPr>
          <a:xfrm>
            <a:off x="6106212" y="4495782"/>
            <a:ext cx="283920" cy="11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ttore 1 122">
            <a:extLst>
              <a:ext uri="{FF2B5EF4-FFF2-40B4-BE49-F238E27FC236}">
                <a16:creationId xmlns:a16="http://schemas.microsoft.com/office/drawing/2014/main" id="{810E9B53-459A-EA45-BAF1-77E2A9042893}"/>
              </a:ext>
            </a:extLst>
          </p:cNvPr>
          <p:cNvCxnSpPr>
            <a:cxnSpLocks/>
            <a:stCxn id="109" idx="6"/>
            <a:endCxn id="111" idx="2"/>
          </p:cNvCxnSpPr>
          <p:nvPr/>
        </p:nvCxnSpPr>
        <p:spPr>
          <a:xfrm flipV="1">
            <a:off x="6789526" y="3871546"/>
            <a:ext cx="220716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ttore 1 123">
            <a:extLst>
              <a:ext uri="{FF2B5EF4-FFF2-40B4-BE49-F238E27FC236}">
                <a16:creationId xmlns:a16="http://schemas.microsoft.com/office/drawing/2014/main" id="{8AAB3EBD-CF55-DB49-BF7E-9A7C2A055D51}"/>
              </a:ext>
            </a:extLst>
          </p:cNvPr>
          <p:cNvCxnSpPr>
            <a:cxnSpLocks/>
            <a:stCxn id="112" idx="2"/>
            <a:endCxn id="109" idx="6"/>
          </p:cNvCxnSpPr>
          <p:nvPr/>
        </p:nvCxnSpPr>
        <p:spPr>
          <a:xfrm flipH="1">
            <a:off x="6789526" y="4496909"/>
            <a:ext cx="2075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ttore 1 124">
            <a:extLst>
              <a:ext uri="{FF2B5EF4-FFF2-40B4-BE49-F238E27FC236}">
                <a16:creationId xmlns:a16="http://schemas.microsoft.com/office/drawing/2014/main" id="{C61BBD86-148C-EA4B-9703-0CCB30C0D77E}"/>
              </a:ext>
            </a:extLst>
          </p:cNvPr>
          <p:cNvCxnSpPr>
            <a:cxnSpLocks/>
            <a:stCxn id="113" idx="2"/>
            <a:endCxn id="109" idx="6"/>
          </p:cNvCxnSpPr>
          <p:nvPr/>
        </p:nvCxnSpPr>
        <p:spPr>
          <a:xfrm flipH="1" flipV="1">
            <a:off x="6789526" y="4496911"/>
            <a:ext cx="220716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ttore 1 126">
            <a:extLst>
              <a:ext uri="{FF2B5EF4-FFF2-40B4-BE49-F238E27FC236}">
                <a16:creationId xmlns:a16="http://schemas.microsoft.com/office/drawing/2014/main" id="{26509405-0434-6E4C-AAEE-28BAE26F7FDA}"/>
              </a:ext>
            </a:extLst>
          </p:cNvPr>
          <p:cNvCxnSpPr>
            <a:cxnSpLocks/>
            <a:stCxn id="111" idx="6"/>
            <a:endCxn id="110" idx="2"/>
          </p:cNvCxnSpPr>
          <p:nvPr/>
        </p:nvCxnSpPr>
        <p:spPr>
          <a:xfrm>
            <a:off x="7409638" y="3871546"/>
            <a:ext cx="194441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ttore 1 127">
            <a:extLst>
              <a:ext uri="{FF2B5EF4-FFF2-40B4-BE49-F238E27FC236}">
                <a16:creationId xmlns:a16="http://schemas.microsoft.com/office/drawing/2014/main" id="{367E3CB9-6343-5B43-A113-1DBA10823623}"/>
              </a:ext>
            </a:extLst>
          </p:cNvPr>
          <p:cNvCxnSpPr>
            <a:cxnSpLocks/>
            <a:stCxn id="110" idx="2"/>
            <a:endCxn id="112" idx="6"/>
          </p:cNvCxnSpPr>
          <p:nvPr/>
        </p:nvCxnSpPr>
        <p:spPr>
          <a:xfrm flipH="1">
            <a:off x="7396500" y="4496909"/>
            <a:ext cx="2075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ttore 1 128">
            <a:extLst>
              <a:ext uri="{FF2B5EF4-FFF2-40B4-BE49-F238E27FC236}">
                <a16:creationId xmlns:a16="http://schemas.microsoft.com/office/drawing/2014/main" id="{DB3A3C5C-2B26-B54E-8A8C-94848105A391}"/>
              </a:ext>
            </a:extLst>
          </p:cNvPr>
          <p:cNvCxnSpPr>
            <a:cxnSpLocks/>
            <a:stCxn id="110" idx="2"/>
            <a:endCxn id="113" idx="6"/>
          </p:cNvCxnSpPr>
          <p:nvPr/>
        </p:nvCxnSpPr>
        <p:spPr>
          <a:xfrm flipH="1">
            <a:off x="7409638" y="4496911"/>
            <a:ext cx="194441" cy="625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CasellaDiTesto 130">
                <a:extLst>
                  <a:ext uri="{FF2B5EF4-FFF2-40B4-BE49-F238E27FC236}">
                    <a16:creationId xmlns:a16="http://schemas.microsoft.com/office/drawing/2014/main" id="{CFD8B8A3-FBF7-2D40-9EF7-20ABF40439DD}"/>
                  </a:ext>
                </a:extLst>
              </p:cNvPr>
              <p:cNvSpPr txBox="1"/>
              <p:nvPr/>
            </p:nvSpPr>
            <p:spPr>
              <a:xfrm>
                <a:off x="3407259" y="4042095"/>
                <a:ext cx="352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31" name="CasellaDiTesto 130">
                <a:extLst>
                  <a:ext uri="{FF2B5EF4-FFF2-40B4-BE49-F238E27FC236}">
                    <a16:creationId xmlns:a16="http://schemas.microsoft.com/office/drawing/2014/main" id="{CFD8B8A3-FBF7-2D40-9EF7-20ABF404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259" y="4042095"/>
                <a:ext cx="352825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CasellaDiTesto 131">
                <a:extLst>
                  <a:ext uri="{FF2B5EF4-FFF2-40B4-BE49-F238E27FC236}">
                    <a16:creationId xmlns:a16="http://schemas.microsoft.com/office/drawing/2014/main" id="{0567072C-E0E9-7641-AED5-9C1F5A4CE579}"/>
                  </a:ext>
                </a:extLst>
              </p:cNvPr>
              <p:cNvSpPr txBox="1"/>
              <p:nvPr/>
            </p:nvSpPr>
            <p:spPr>
              <a:xfrm>
                <a:off x="4647397" y="4063273"/>
                <a:ext cx="352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32" name="CasellaDiTesto 131">
                <a:extLst>
                  <a:ext uri="{FF2B5EF4-FFF2-40B4-BE49-F238E27FC236}">
                    <a16:creationId xmlns:a16="http://schemas.microsoft.com/office/drawing/2014/main" id="{0567072C-E0E9-7641-AED5-9C1F5A4C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397" y="4063273"/>
                <a:ext cx="352825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CasellaDiTesto 147">
                <a:extLst>
                  <a:ext uri="{FF2B5EF4-FFF2-40B4-BE49-F238E27FC236}">
                    <a16:creationId xmlns:a16="http://schemas.microsoft.com/office/drawing/2014/main" id="{71B22D82-AC57-6548-8135-72444EAC31BF}"/>
                  </a:ext>
                </a:extLst>
              </p:cNvPr>
              <p:cNvSpPr txBox="1"/>
              <p:nvPr/>
            </p:nvSpPr>
            <p:spPr>
              <a:xfrm>
                <a:off x="5880593" y="4055781"/>
                <a:ext cx="352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48" name="CasellaDiTesto 147">
                <a:extLst>
                  <a:ext uri="{FF2B5EF4-FFF2-40B4-BE49-F238E27FC236}">
                    <a16:creationId xmlns:a16="http://schemas.microsoft.com/office/drawing/2014/main" id="{71B22D82-AC57-6548-8135-72444EAC3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593" y="4055781"/>
                <a:ext cx="352825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CasellaDiTesto 148">
                <a:extLst>
                  <a:ext uri="{FF2B5EF4-FFF2-40B4-BE49-F238E27FC236}">
                    <a16:creationId xmlns:a16="http://schemas.microsoft.com/office/drawing/2014/main" id="{8667B7A6-98FB-8348-832A-99689D8C551E}"/>
                  </a:ext>
                </a:extLst>
              </p:cNvPr>
              <p:cNvSpPr txBox="1"/>
              <p:nvPr/>
            </p:nvSpPr>
            <p:spPr>
              <a:xfrm>
                <a:off x="7129365" y="3414256"/>
                <a:ext cx="352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49" name="CasellaDiTesto 148">
                <a:extLst>
                  <a:ext uri="{FF2B5EF4-FFF2-40B4-BE49-F238E27FC236}">
                    <a16:creationId xmlns:a16="http://schemas.microsoft.com/office/drawing/2014/main" id="{8667B7A6-98FB-8348-832A-99689D8C5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65" y="3414256"/>
                <a:ext cx="352825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CasellaDiTesto 149">
                <a:extLst>
                  <a:ext uri="{FF2B5EF4-FFF2-40B4-BE49-F238E27FC236}">
                    <a16:creationId xmlns:a16="http://schemas.microsoft.com/office/drawing/2014/main" id="{AEE09E36-D08D-9C47-A7BD-796782771CA8}"/>
                  </a:ext>
                </a:extLst>
              </p:cNvPr>
              <p:cNvSpPr txBox="1"/>
              <p:nvPr/>
            </p:nvSpPr>
            <p:spPr>
              <a:xfrm>
                <a:off x="7180328" y="4059395"/>
                <a:ext cx="352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50" name="CasellaDiTesto 149">
                <a:extLst>
                  <a:ext uri="{FF2B5EF4-FFF2-40B4-BE49-F238E27FC236}">
                    <a16:creationId xmlns:a16="http://schemas.microsoft.com/office/drawing/2014/main" id="{AEE09E36-D08D-9C47-A7BD-796782771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328" y="4059395"/>
                <a:ext cx="352825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CasellaDiTesto 153">
                <a:extLst>
                  <a:ext uri="{FF2B5EF4-FFF2-40B4-BE49-F238E27FC236}">
                    <a16:creationId xmlns:a16="http://schemas.microsoft.com/office/drawing/2014/main" id="{79BB0218-8520-5A44-A679-70B50342FAE5}"/>
                  </a:ext>
                </a:extLst>
              </p:cNvPr>
              <p:cNvSpPr txBox="1"/>
              <p:nvPr/>
            </p:nvSpPr>
            <p:spPr>
              <a:xfrm>
                <a:off x="7199202" y="4666197"/>
                <a:ext cx="352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54" name="CasellaDiTesto 153">
                <a:extLst>
                  <a:ext uri="{FF2B5EF4-FFF2-40B4-BE49-F238E27FC236}">
                    <a16:creationId xmlns:a16="http://schemas.microsoft.com/office/drawing/2014/main" id="{79BB0218-8520-5A44-A679-70B50342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202" y="4666197"/>
                <a:ext cx="352825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652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11867</TotalTime>
  <Words>47</Words>
  <Application>Microsoft Macintosh PowerPoint</Application>
  <PresentationFormat>Personalizzato</PresentationFormat>
  <Paragraphs>41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Anisetti</dc:creator>
  <cp:lastModifiedBy>Marco Anisetti</cp:lastModifiedBy>
  <cp:revision>15</cp:revision>
  <dcterms:created xsi:type="dcterms:W3CDTF">2022-01-28T13:53:08Z</dcterms:created>
  <dcterms:modified xsi:type="dcterms:W3CDTF">2022-04-13T19:09:25Z</dcterms:modified>
</cp:coreProperties>
</file>