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3FB5-3034-A14A-9699-832ECA7D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616FD-D201-1A45-BA1F-CC8B2F143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55AF-6C88-7848-AEF5-4BBB72B0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F400A-A2E8-8640-8EA0-50B36BA7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0D98-BD93-1E46-99BD-2B200E3B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2341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7DEB-AC9F-A345-9978-0C98615E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A21E-2B23-E84F-82D5-8BB229AC2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E17C-7D76-8C49-85CC-45DC86E9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1523-D457-3F4B-B01E-A962663A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81A9-3174-C341-B2EE-A410C92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1300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3587-5F8F-8045-A6B8-8A9B4CBC9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CA1EE-BF15-F84E-86EB-96CA201C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EE1B-E551-D74A-92F4-142D0A52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E232-A270-9A43-BDFA-8C55F31E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89CC-B852-8D47-9BE3-5EB200DF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384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0A2A-7D74-8046-86AE-027D67D5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3111-87B1-8F4C-8171-F0F2648D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7F4F-7773-4E42-9D6D-DA892BD1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70FA-D76F-8C4D-B549-8F120CCA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7121-E234-D048-A18E-AB1B86E6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10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7480-0111-044C-B9E0-91232232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2AF8-6D22-2646-9A6F-D49315DD4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44760-0D27-4043-91AD-46C401B1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1B89-22C5-3143-88AA-256B6CF9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81CE-C8E0-434E-8F26-819B0B65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64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7B6B-38BB-3948-802C-1CC2C772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47F1-0C33-174D-897B-6D191396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A5CD8-3839-A942-B58C-2EAAEBF2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DD336-1175-BC4F-AE48-D333E27F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0B86-57A5-4742-AC0F-41CF5843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280C-FAA3-4140-AA99-D3DACA8E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2384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6890-E3E3-EA42-B29D-FA479B00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70036-0A07-264E-A988-DFE398A7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D0705-87FD-9C4C-936C-12E2DB78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A52D-C551-B841-9D39-DB36518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6D0E2-9AE2-634C-9877-975C60202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CBA4C-503E-7340-9C67-29B080C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8DF4B-B696-D64A-967B-EBCC85DC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FE8F7-C2C4-4E47-84BC-CE560C9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8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F84D-ADC7-594B-833E-D207298C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A6BDD-2247-BC4A-8FFD-7A3D37EE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F4519-5018-1945-B719-DDA3CAFB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7872E-28E3-C64F-B6DE-38A93FB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1208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EF2FB-095D-CF4B-B9BE-7F26E227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12894-A01B-3547-BD4C-3BB947AF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61E6-51B0-6148-83BF-1428D9BF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742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637A-F93F-CF48-A6D2-EB1C011C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5981-F086-944E-B463-490ACC00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E048-1426-A64C-972E-6C9E9F106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D690-63C3-7B41-B436-9BE12094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B68A-3EB1-5C4E-A57E-B2843572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0839-A7F2-2240-8527-AA69331D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558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A0AD-39D3-8242-8270-B2424C30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BF261-1EAC-984C-B1D1-5B5B46F6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E58F-0242-9447-B8C3-0E090C40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43B7-BE57-B341-A121-9FA03BAA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88C65-B96A-2C4F-A4E0-EC7BACAE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B0663-2EB6-BA41-836F-553FF93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27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9A852-0C49-9F4E-82A4-72D1B5FA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20FE-EEE8-1A4D-A850-A01902C9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E143-23AE-D544-BA5E-B62CCEB10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76255-290D-DE45-A08D-20226CDDE1BD}" type="datetimeFigureOut">
              <a:rPr lang="en-RU" smtClean="0"/>
              <a:t>23.08.2022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ED57-49F7-DC45-AB9E-9C6455AF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CCF9-BB61-8444-A6F1-A28C8C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48463-3996-BA40-AE7A-6CC8E1D3A0D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2695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" TargetMode="External"/><Relationship Id="rId2" Type="http://schemas.openxmlformats.org/officeDocument/2006/relationships/hyperlink" Target="https://stepik.org/course/187/in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95DC-6F27-AD47-913B-C9FCF0FCC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course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2F56A-ADE4-B34A-83E4-6006436A5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Бойко Ксения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422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69D4-A742-9B41-A928-A4416B18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675B-47C4-8342-A5E0-37FA17E5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RU" dirty="0"/>
              <a:t>ava developed with 7+ experi</a:t>
            </a:r>
            <a:r>
              <a:rPr lang="en-GB" dirty="0"/>
              <a:t>e</a:t>
            </a:r>
            <a:r>
              <a:rPr lang="en-RU" dirty="0"/>
              <a:t>nce </a:t>
            </a:r>
          </a:p>
          <a:p>
            <a:r>
              <a:rPr lang="en-GB" dirty="0"/>
              <a:t>S</a:t>
            </a:r>
            <a:r>
              <a:rPr lang="en-RU" dirty="0"/>
              <a:t>olution architect</a:t>
            </a:r>
          </a:p>
          <a:p>
            <a:r>
              <a:rPr lang="en-GB" dirty="0"/>
              <a:t>T</a:t>
            </a:r>
            <a:r>
              <a:rPr lang="en-RU" dirty="0"/>
              <a:t>eam lead</a:t>
            </a:r>
          </a:p>
          <a:p>
            <a:r>
              <a:rPr lang="en-RU" dirty="0"/>
              <a:t>PhD in progress</a:t>
            </a:r>
          </a:p>
        </p:txBody>
      </p:sp>
    </p:spTree>
    <p:extLst>
      <p:ext uri="{BB962C8B-B14F-4D97-AF65-F5344CB8AC3E}">
        <p14:creationId xmlns:p14="http://schemas.microsoft.com/office/powerpoint/2010/main" val="290564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35B1-CAAD-3245-A595-26E960A3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RU" dirty="0"/>
              <a:t>Java and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A699-EF3A-9945-820C-3B7A91BC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</a:t>
            </a:r>
          </a:p>
          <a:p>
            <a:r>
              <a:rPr lang="ru-RU" dirty="0"/>
              <a:t>Строгая типизация</a:t>
            </a:r>
          </a:p>
          <a:p>
            <a:r>
              <a:rPr lang="ru-RU" dirty="0"/>
              <a:t>Много </a:t>
            </a:r>
            <a:r>
              <a:rPr lang="ru-RU" dirty="0" err="1"/>
              <a:t>опенсорс</a:t>
            </a:r>
            <a:r>
              <a:rPr lang="ru-RU" dirty="0"/>
              <a:t> библиотек</a:t>
            </a:r>
          </a:p>
          <a:p>
            <a:r>
              <a:rPr lang="ru-RU" dirty="0"/>
              <a:t>Много курсов и книг</a:t>
            </a:r>
          </a:p>
          <a:p>
            <a:r>
              <a:rPr lang="ru-RU" dirty="0"/>
              <a:t>Хорошее </a:t>
            </a:r>
            <a:r>
              <a:rPr lang="ru-RU" dirty="0" err="1"/>
              <a:t>комьюнити</a:t>
            </a:r>
            <a:r>
              <a:rPr lang="ru-RU" dirty="0"/>
              <a:t> и активное развитие</a:t>
            </a:r>
          </a:p>
          <a:p>
            <a:r>
              <a:rPr lang="ru-RU" dirty="0"/>
              <a:t>Универсальный язык</a:t>
            </a:r>
          </a:p>
          <a:p>
            <a:r>
              <a:rPr lang="ru-RU" dirty="0"/>
              <a:t>Изучив </a:t>
            </a:r>
            <a:r>
              <a:rPr lang="en-US" dirty="0"/>
              <a:t>java </a:t>
            </a:r>
            <a:r>
              <a:rPr lang="ru-RU" dirty="0"/>
              <a:t>можно без сильного труда перейти на другой язык </a:t>
            </a:r>
            <a:r>
              <a:rPr lang="en-US" dirty="0"/>
              <a:t>Kotlin or Go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951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0120-90BF-1448-8E89-96883982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делать, чтобы получилось?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5FE6-E5E4-F143-B13C-FDECB0E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Учиться .. Очень много</a:t>
            </a:r>
          </a:p>
          <a:p>
            <a:r>
              <a:rPr lang="ru-RU" dirty="0"/>
              <a:t>Работать, изучать, писать свои проекты</a:t>
            </a:r>
          </a:p>
          <a:p>
            <a:r>
              <a:rPr lang="ru-RU" dirty="0"/>
              <a:t>Изучать чужой код</a:t>
            </a:r>
          </a:p>
          <a:p>
            <a:r>
              <a:rPr lang="ru-RU" dirty="0"/>
              <a:t>Разбираться как устроены </a:t>
            </a:r>
            <a:r>
              <a:rPr lang="ru-RU" dirty="0" err="1"/>
              <a:t>миханизмы</a:t>
            </a:r>
            <a:r>
              <a:rPr lang="ru-RU" dirty="0"/>
              <a:t> библиотек</a:t>
            </a:r>
          </a:p>
          <a:p>
            <a:r>
              <a:rPr lang="ru-RU" dirty="0" err="1"/>
              <a:t>Гуглить</a:t>
            </a:r>
            <a:r>
              <a:rPr lang="ru-RU" dirty="0"/>
              <a:t> </a:t>
            </a:r>
          </a:p>
          <a:p>
            <a:r>
              <a:rPr lang="ru-RU" dirty="0"/>
              <a:t>Уметь правильно задать вопрос</a:t>
            </a:r>
          </a:p>
          <a:p>
            <a:endParaRPr lang="ru-RU" dirty="0"/>
          </a:p>
          <a:p>
            <a:r>
              <a:rPr lang="ru-RU" dirty="0"/>
              <a:t>В среднем, чтоб стажер стал крепким </a:t>
            </a:r>
            <a:r>
              <a:rPr lang="ru-RU" dirty="0" err="1"/>
              <a:t>джуном</a:t>
            </a:r>
            <a:r>
              <a:rPr lang="ru-RU" dirty="0"/>
              <a:t> должен пройти год тяжелой и усердной работы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473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C3DF-599D-E24D-A1F3-0F50ED7C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изучим?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4764-0E04-BB41-8E9A-248B9A83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RU" dirty="0"/>
              <a:t>ava core </a:t>
            </a:r>
            <a:r>
              <a:rPr lang="ru-RU" dirty="0"/>
              <a:t>на реальных проблемах, которые решают программисты каждый день</a:t>
            </a:r>
          </a:p>
          <a:p>
            <a:r>
              <a:rPr lang="en-US" dirty="0"/>
              <a:t>Spring Boot </a:t>
            </a:r>
            <a:r>
              <a:rPr lang="ru-RU" dirty="0"/>
              <a:t>что это, как запускать, зачем он нужен</a:t>
            </a:r>
          </a:p>
          <a:p>
            <a:r>
              <a:rPr lang="en-US" dirty="0"/>
              <a:t>DAO layers </a:t>
            </a:r>
            <a:r>
              <a:rPr lang="ru-RU" dirty="0"/>
              <a:t>как запустить </a:t>
            </a:r>
            <a:r>
              <a:rPr lang="en-US" dirty="0"/>
              <a:t>web </a:t>
            </a:r>
            <a:r>
              <a:rPr lang="ru-RU" dirty="0"/>
              <a:t>приложение и что для этого нужно</a:t>
            </a:r>
          </a:p>
          <a:p>
            <a:r>
              <a:rPr lang="en-US" dirty="0"/>
              <a:t>DB,</a:t>
            </a:r>
            <a:r>
              <a:rPr lang="ru-RU" dirty="0"/>
              <a:t> разные подходы к получению данных из БД</a:t>
            </a:r>
          </a:p>
          <a:p>
            <a:r>
              <a:rPr lang="ru-RU" dirty="0"/>
              <a:t>Тестирование приложений (интеграционные и юнит тесты)</a:t>
            </a:r>
          </a:p>
          <a:p>
            <a:r>
              <a:rPr lang="ru-RU" dirty="0"/>
              <a:t>Бонус -  </a:t>
            </a:r>
            <a:r>
              <a:rPr lang="en-US" dirty="0" err="1"/>
              <a:t>redis</a:t>
            </a:r>
            <a:r>
              <a:rPr lang="en-US" dirty="0"/>
              <a:t> cache service </a:t>
            </a:r>
            <a:r>
              <a:rPr lang="ru-RU" dirty="0"/>
              <a:t>– зачем он и где использовать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6342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6440-47CD-9646-902E-C5431826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необходимо для работы</a:t>
            </a:r>
            <a:r>
              <a:rPr lang="en-US" dirty="0"/>
              <a:t>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946A-B7A1-B74A-B44E-E2CF15FF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RU" dirty="0"/>
              <a:t>ava 17</a:t>
            </a:r>
          </a:p>
          <a:p>
            <a:r>
              <a:rPr lang="en-GB" dirty="0"/>
              <a:t>M</a:t>
            </a:r>
            <a:r>
              <a:rPr lang="en-RU" dirty="0"/>
              <a:t>aven </a:t>
            </a:r>
          </a:p>
          <a:p>
            <a:r>
              <a:rPr lang="en-RU" dirty="0"/>
              <a:t>GIT</a:t>
            </a:r>
          </a:p>
          <a:p>
            <a:r>
              <a:rPr lang="en-RU" dirty="0"/>
              <a:t>IDE inteliji idea </a:t>
            </a:r>
          </a:p>
          <a:p>
            <a:r>
              <a:rPr lang="en-GB" dirty="0"/>
              <a:t>P</a:t>
            </a:r>
            <a:r>
              <a:rPr lang="en-RU" dirty="0"/>
              <a:t>ostman</a:t>
            </a:r>
          </a:p>
          <a:p>
            <a:r>
              <a:rPr lang="en-GB" dirty="0"/>
              <a:t>D</a:t>
            </a:r>
            <a:r>
              <a:rPr lang="en-RU" dirty="0"/>
              <a:t>ocker </a:t>
            </a:r>
          </a:p>
        </p:txBody>
      </p:sp>
    </p:spTree>
    <p:extLst>
      <p:ext uri="{BB962C8B-B14F-4D97-AF65-F5344CB8AC3E}">
        <p14:creationId xmlns:p14="http://schemas.microsoft.com/office/powerpoint/2010/main" val="9365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37D2-23D3-A247-969D-5A7DE9E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начать?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AD08-E6B9-564C-8AA2-18728EB8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Скачать и поставить ПО с предыдущего слайда</a:t>
            </a:r>
          </a:p>
          <a:p>
            <a:r>
              <a:rPr lang="en-GB" dirty="0">
                <a:hlinkClick r:id="rId2"/>
              </a:rPr>
              <a:t>https://stepik.org/course/187/info</a:t>
            </a:r>
            <a:r>
              <a:rPr lang="ru-RU" dirty="0"/>
              <a:t> начать проходить этот курс</a:t>
            </a:r>
          </a:p>
          <a:p>
            <a:r>
              <a:rPr lang="ru-RU" dirty="0"/>
              <a:t>Начать читать книгу </a:t>
            </a:r>
            <a:r>
              <a:rPr lang="ru-RU" dirty="0" err="1"/>
              <a:t>Грокаем</a:t>
            </a:r>
            <a:r>
              <a:rPr lang="ru-RU" dirty="0"/>
              <a:t> алгоритмы </a:t>
            </a:r>
          </a:p>
          <a:p>
            <a:r>
              <a:rPr lang="en-GB" dirty="0">
                <a:hlinkClick r:id="rId3"/>
              </a:rPr>
              <a:t>https://spring.io/guides</a:t>
            </a:r>
            <a:r>
              <a:rPr lang="en-GB" dirty="0"/>
              <a:t> </a:t>
            </a:r>
            <a:r>
              <a:rPr lang="ru-RU" dirty="0"/>
              <a:t>ознакомиться</a:t>
            </a:r>
          </a:p>
        </p:txBody>
      </p:sp>
    </p:spTree>
    <p:extLst>
      <p:ext uri="{BB962C8B-B14F-4D97-AF65-F5344CB8AC3E}">
        <p14:creationId xmlns:p14="http://schemas.microsoft.com/office/powerpoint/2010/main" val="16406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9851-61FC-4649-9C9A-40575228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F705-1087-B94B-AC29-33F668AB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- Установить </a:t>
            </a:r>
            <a:r>
              <a:rPr lang="en-GB" dirty="0"/>
              <a:t>Java - JDK</a:t>
            </a:r>
          </a:p>
          <a:p>
            <a:r>
              <a:rPr lang="en-GB" dirty="0"/>
              <a:t>- </a:t>
            </a:r>
            <a:r>
              <a:rPr lang="ru-RU" dirty="0"/>
              <a:t>Установить </a:t>
            </a:r>
            <a:r>
              <a:rPr lang="en-GB" dirty="0"/>
              <a:t>IDE </a:t>
            </a:r>
            <a:r>
              <a:rPr lang="ru-RU" dirty="0"/>
              <a:t>среду разработки</a:t>
            </a:r>
            <a:endParaRPr lang="en-US" dirty="0"/>
          </a:p>
          <a:p>
            <a:r>
              <a:rPr lang="ru-RU" dirty="0"/>
              <a:t>- Установить </a:t>
            </a:r>
            <a:r>
              <a:rPr lang="en-GB" dirty="0"/>
              <a:t>Git </a:t>
            </a:r>
            <a:r>
              <a:rPr lang="ru-RU" dirty="0"/>
              <a:t>и зарегистрироваться на </a:t>
            </a:r>
            <a:r>
              <a:rPr lang="en-GB" dirty="0" err="1"/>
              <a:t>Github</a:t>
            </a:r>
            <a:endParaRPr lang="en-GB" dirty="0"/>
          </a:p>
          <a:p>
            <a:r>
              <a:rPr lang="ru-RU" dirty="0"/>
              <a:t>- Установить </a:t>
            </a:r>
            <a:r>
              <a:rPr lang="en-US" dirty="0"/>
              <a:t>Maven</a:t>
            </a:r>
          </a:p>
          <a:p>
            <a:r>
              <a:rPr lang="en-US" dirty="0"/>
              <a:t>-</a:t>
            </a:r>
            <a:r>
              <a:rPr lang="ru-RU" dirty="0"/>
              <a:t> Пройти первые 3 курса со </a:t>
            </a:r>
            <a:r>
              <a:rPr lang="en-US" dirty="0" err="1"/>
              <a:t>stepik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Задачи</a:t>
            </a:r>
          </a:p>
          <a:p>
            <a:r>
              <a:rPr lang="ru-RU" dirty="0"/>
              <a:t>Заполните массив случайным числами и выведите максимальное, минимальное и среднее значение.</a:t>
            </a:r>
          </a:p>
          <a:p>
            <a:r>
              <a:rPr lang="ru-RU" dirty="0"/>
              <a:t>Отсортируйте массив </a:t>
            </a:r>
            <a:r>
              <a:rPr lang="en-US" dirty="0"/>
              <a:t>[5,6,3,2,5,1,4,9]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6084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277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Java course</vt:lpstr>
      <vt:lpstr>Кто я </vt:lpstr>
      <vt:lpstr>Почему Java and Spring?</vt:lpstr>
      <vt:lpstr>Что нужно делать, чтобы получилось?</vt:lpstr>
      <vt:lpstr>Что мы изучим?</vt:lpstr>
      <vt:lpstr>Что необходимо для работы?</vt:lpstr>
      <vt:lpstr>С чего начать?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Microsoft Office User</dc:creator>
  <cp:lastModifiedBy>Microsoft Office User</cp:lastModifiedBy>
  <cp:revision>1</cp:revision>
  <dcterms:created xsi:type="dcterms:W3CDTF">2022-08-23T07:01:31Z</dcterms:created>
  <dcterms:modified xsi:type="dcterms:W3CDTF">2022-08-24T19:28:35Z</dcterms:modified>
</cp:coreProperties>
</file>