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5760" y="1398600"/>
            <a:ext cx="2651760" cy="118836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Mixture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 dimension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# total_mass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+ </a:t>
            </a:r>
            <a:r>
              <a:rPr b="0" i="1" lang="en-US" sz="1800" spc="-1" strike="noStrike">
                <a:latin typeface="Arial"/>
              </a:rPr>
              <a:t>stick_break_repr()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2880" y="3227040"/>
            <a:ext cx="2216520" cy="60192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DirichletProcess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+ stick_break_repr()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463040" y="4507200"/>
            <a:ext cx="2216520" cy="601920"/>
          </a:xfrm>
          <a:prstGeom prst="rect">
            <a:avLst/>
          </a:prstGeom>
          <a:noFill/>
          <a:ln w="3672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PitmanYor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+ stick_break_repr()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41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42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43" name="TextShape 6"/>
          <p:cNvSpPr txBox="1"/>
          <p:nvPr/>
        </p:nvSpPr>
        <p:spPr>
          <a:xfrm>
            <a:off x="2834640" y="257400"/>
            <a:ext cx="18784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Hierarchy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base_measure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kernel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+ is_conjugate()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Shape 7"/>
          <p:cNvSpPr txBox="1"/>
          <p:nvPr/>
        </p:nvSpPr>
        <p:spPr>
          <a:xfrm>
            <a:off x="6165000" y="1463040"/>
            <a:ext cx="331704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Algorithm</a:t>
            </a:r>
            <a:r>
              <a:rPr b="0" lang="en-US" sz="1800" spc="-1" strike="noStrike">
                <a:latin typeface="Arial"/>
              </a:rPr>
              <a:t>&lt;Mixture,Hierarchy&gt;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+ run()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step()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</a:t>
            </a:r>
            <a:r>
              <a:rPr b="0" i="1" lang="en-US" sz="1800" spc="-1" strike="noStrike">
                <a:latin typeface="Arial"/>
              </a:rPr>
              <a:t>sample_allocations()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</a:t>
            </a:r>
            <a:r>
              <a:rPr b="0" i="1" lang="en-US" sz="1800" spc="-1" strike="noStrike">
                <a:latin typeface="Arial"/>
              </a:rPr>
              <a:t>sample_unique_values()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</a:t>
            </a:r>
            <a:r>
              <a:rPr b="0" i="1" lang="en-US" sz="1800" spc="-1" strike="noStrike">
                <a:latin typeface="Arial"/>
              </a:rPr>
              <a:t>sample_weigths()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Shape 8"/>
          <p:cNvSpPr txBox="1"/>
          <p:nvPr/>
        </p:nvSpPr>
        <p:spPr>
          <a:xfrm>
            <a:off x="4430520" y="3732120"/>
            <a:ext cx="28522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Neal8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sample_allocations()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sample_unique_values()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sample_weights() =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Shape 9"/>
          <p:cNvSpPr txBox="1"/>
          <p:nvPr/>
        </p:nvSpPr>
        <p:spPr>
          <a:xfrm>
            <a:off x="7297560" y="3742560"/>
            <a:ext cx="28522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BlockedGibbs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sample_allocations()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sample_unique_values()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sample_weights()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47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cxnSp>
        <p:nvCxnSpPr>
          <p:cNvPr id="48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  <p:sp>
        <p:nvSpPr>
          <p:cNvPr id="49" name="CustomShape 12"/>
          <p:cNvSpPr/>
          <p:nvPr/>
        </p:nvSpPr>
        <p:spPr>
          <a:xfrm rot="1800000">
            <a:off x="4846320" y="1280160"/>
            <a:ext cx="1005840" cy="274320"/>
          </a:xfrm>
          <a:custGeom>
            <a:avLst/>
            <a:gdLst/>
            <a:ahLst/>
            <a:rect l="0" t="0" r="r" b="b"/>
            <a:pathLst>
              <a:path w="2796" h="764">
                <a:moveTo>
                  <a:pt x="0" y="190"/>
                </a:moveTo>
                <a:lnTo>
                  <a:pt x="2096" y="190"/>
                </a:lnTo>
                <a:lnTo>
                  <a:pt x="2096" y="0"/>
                </a:lnTo>
                <a:lnTo>
                  <a:pt x="2795" y="381"/>
                </a:lnTo>
                <a:lnTo>
                  <a:pt x="2095" y="763"/>
                </a:lnTo>
                <a:lnTo>
                  <a:pt x="2096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74bde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3108960" y="2194560"/>
            <a:ext cx="2376360" cy="274320"/>
          </a:xfrm>
          <a:custGeom>
            <a:avLst/>
            <a:gdLst/>
            <a:ahLst/>
            <a:rect l="0" t="0" r="r" b="b"/>
            <a:pathLst>
              <a:path w="6603" h="764">
                <a:moveTo>
                  <a:pt x="0" y="190"/>
                </a:moveTo>
                <a:lnTo>
                  <a:pt x="4951" y="190"/>
                </a:lnTo>
                <a:lnTo>
                  <a:pt x="4951" y="0"/>
                </a:lnTo>
                <a:lnTo>
                  <a:pt x="6602" y="381"/>
                </a:lnTo>
                <a:lnTo>
                  <a:pt x="4951" y="763"/>
                </a:lnTo>
                <a:lnTo>
                  <a:pt x="4951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74bde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LibreOffice/6.3.3.2$Linux_X86_64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2019-11-19T14:13:27Z</dcterms:created>
  <dc:creator/>
  <dc:description/>
  <dc:language>en-US</dc:language>
  <cp:lastModifiedBy/>
  <dcterms:modified xsi:type="dcterms:W3CDTF">2019-11-19T14:47:45Z</dcterms:modified>
  <cp:revision>3</cp:revision>
  <dc:subject/>
  <dc:title/>
</cp:coreProperties>
</file>