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2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9" name="CustomShape 12"/>
          <p:cNvSpPr/>
          <p:nvPr/>
        </p:nvSpPr>
        <p:spPr>
          <a:xfrm rot="1049638">
            <a:off x="5280642" y="524326"/>
            <a:ext cx="844338" cy="382170"/>
          </a:xfrm>
          <a:custGeom>
            <a:avLst/>
            <a:gdLst/>
            <a:ahLst/>
            <a:cxnLst/>
            <a:rect l="0" t="0" r="r" b="b"/>
            <a:pathLst>
              <a:path w="2796" h="764">
                <a:moveTo>
                  <a:pt x="0" y="190"/>
                </a:moveTo>
                <a:lnTo>
                  <a:pt x="2096" y="190"/>
                </a:lnTo>
                <a:lnTo>
                  <a:pt x="2096" y="0"/>
                </a:lnTo>
                <a:lnTo>
                  <a:pt x="2795" y="381"/>
                </a:lnTo>
                <a:lnTo>
                  <a:pt x="2095" y="763"/>
                </a:lnTo>
                <a:lnTo>
                  <a:pt x="209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0" name="CustomShape 13"/>
          <p:cNvSpPr/>
          <p:nvPr/>
        </p:nvSpPr>
        <p:spPr>
          <a:xfrm rot="20425071">
            <a:off x="5284674" y="2141391"/>
            <a:ext cx="886523" cy="403294"/>
          </a:xfrm>
          <a:custGeom>
            <a:avLst/>
            <a:gdLst/>
            <a:ahLst/>
            <a:cxnLst/>
            <a:rect l="0" t="0" r="r" b="b"/>
            <a:pathLst>
              <a:path w="6603" h="764">
                <a:moveTo>
                  <a:pt x="0" y="190"/>
                </a:moveTo>
                <a:lnTo>
                  <a:pt x="4951" y="190"/>
                </a:lnTo>
                <a:lnTo>
                  <a:pt x="4951" y="0"/>
                </a:lnTo>
                <a:lnTo>
                  <a:pt x="6602" y="381"/>
                </a:lnTo>
                <a:lnTo>
                  <a:pt x="4951" y="763"/>
                </a:lnTo>
                <a:lnTo>
                  <a:pt x="4951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" name="Rettangolo arrotondato 1"/>
          <p:cNvSpPr/>
          <p:nvPr/>
        </p:nvSpPr>
        <p:spPr>
          <a:xfrm>
            <a:off x="106326" y="1168216"/>
            <a:ext cx="2424223" cy="942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b="1" spc="-1" dirty="0" err="1"/>
              <a:t>DirichletProcess</a:t>
            </a:r>
            <a:endParaRPr lang="en-US" spc="-1" dirty="0"/>
          </a:p>
          <a:p>
            <a:pPr>
              <a:lnSpc>
                <a:spcPct val="100000"/>
              </a:lnSpc>
            </a:pPr>
            <a:r>
              <a:rPr lang="en-US" spc="-1" dirty="0" smtClean="0"/>
              <a:t>+ </a:t>
            </a:r>
            <a:r>
              <a:rPr lang="en-US" spc="-1" dirty="0" err="1" smtClean="0"/>
              <a:t>stick_break_repr</a:t>
            </a:r>
            <a:r>
              <a:rPr lang="en-US" spc="-1" dirty="0" smtClean="0"/>
              <a:t>()</a:t>
            </a:r>
            <a:endParaRPr lang="en-GB" dirty="0"/>
          </a:p>
        </p:txBody>
      </p:sp>
      <p:sp>
        <p:nvSpPr>
          <p:cNvPr id="3" name="Rettangolo arrotondato 2"/>
          <p:cNvSpPr/>
          <p:nvPr/>
        </p:nvSpPr>
        <p:spPr>
          <a:xfrm>
            <a:off x="315305" y="3630714"/>
            <a:ext cx="2574071" cy="87027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chemeClr val="tx1"/>
                </a:solidFill>
              </a:rPr>
              <a:t>PitmanYor</a:t>
            </a:r>
            <a:endParaRPr lang="en-US" spc="-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/>
                </a:solidFill>
              </a:rPr>
              <a:t>+ </a:t>
            </a:r>
            <a:r>
              <a:rPr lang="en-US" spc="-1" dirty="0" err="1" smtClean="0">
                <a:solidFill>
                  <a:schemeClr val="tx1"/>
                </a:solidFill>
              </a:rPr>
              <a:t>stick_break_repr</a:t>
            </a:r>
            <a:r>
              <a:rPr lang="en-US" spc="-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2589184" y="1728625"/>
            <a:ext cx="2583557" cy="149276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chemeClr val="tx1"/>
                </a:solidFill>
              </a:rPr>
              <a:t>Mixture</a:t>
            </a:r>
            <a:endParaRPr lang="en-US" spc="-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/>
                </a:solidFill>
              </a:rPr>
              <a:t># dimension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/>
                </a:solidFill>
              </a:rPr>
              <a:t># </a:t>
            </a:r>
            <a:r>
              <a:rPr lang="en-US" spc="-1" dirty="0" err="1">
                <a:solidFill>
                  <a:schemeClr val="tx1"/>
                </a:solidFill>
              </a:rPr>
              <a:t>total_mass</a:t>
            </a:r>
            <a:endParaRPr lang="en-US" spc="-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chemeClr val="tx1"/>
                </a:solidFill>
              </a:rPr>
              <a:t>+ </a:t>
            </a:r>
            <a:r>
              <a:rPr lang="en-US" i="1" spc="-1" dirty="0" err="1">
                <a:solidFill>
                  <a:schemeClr val="tx1"/>
                </a:solidFill>
              </a:rPr>
              <a:t>stick_break_repr</a:t>
            </a:r>
            <a:r>
              <a:rPr lang="en-US" i="1" spc="-1" dirty="0">
                <a:solidFill>
                  <a:schemeClr val="tx1"/>
                </a:solidFill>
              </a:rPr>
              <a:t>()</a:t>
            </a:r>
            <a:endParaRPr lang="en-US" spc="-1" dirty="0">
              <a:solidFill>
                <a:schemeClr val="tx1"/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2780103" y="122534"/>
            <a:ext cx="2240280" cy="14104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pc="-1" dirty="0">
                <a:solidFill>
                  <a:schemeClr val="tx1"/>
                </a:solidFill>
              </a:rPr>
              <a:t>Hierarchy</a:t>
            </a:r>
            <a:endParaRPr lang="en-US" spc="-1" dirty="0">
              <a:solidFill>
                <a:schemeClr val="tx1"/>
              </a:solidFill>
            </a:endParaRPr>
          </a:p>
          <a:p>
            <a:r>
              <a:rPr lang="en-US" spc="-1" dirty="0">
                <a:solidFill>
                  <a:schemeClr val="tx1"/>
                </a:solidFill>
              </a:rPr>
              <a:t># </a:t>
            </a:r>
            <a:r>
              <a:rPr lang="en-US" spc="-1" dirty="0" err="1">
                <a:solidFill>
                  <a:schemeClr val="tx1"/>
                </a:solidFill>
              </a:rPr>
              <a:t>base_measure</a:t>
            </a:r>
            <a:endParaRPr lang="en-US" spc="-1" dirty="0">
              <a:solidFill>
                <a:schemeClr val="tx1"/>
              </a:solidFill>
            </a:endParaRPr>
          </a:p>
          <a:p>
            <a:r>
              <a:rPr lang="en-US" spc="-1" dirty="0">
                <a:solidFill>
                  <a:schemeClr val="tx1"/>
                </a:solidFill>
              </a:rPr>
              <a:t># kernel</a:t>
            </a:r>
          </a:p>
          <a:p>
            <a:r>
              <a:rPr lang="en-US" spc="-1" dirty="0">
                <a:solidFill>
                  <a:schemeClr val="tx1"/>
                </a:solidFill>
              </a:rPr>
              <a:t>+ </a:t>
            </a:r>
            <a:r>
              <a:rPr lang="en-US" spc="-1" dirty="0" err="1">
                <a:solidFill>
                  <a:schemeClr val="tx1"/>
                </a:solidFill>
              </a:rPr>
              <a:t>is_conjugate</a:t>
            </a:r>
            <a:r>
              <a:rPr lang="en-US" spc="-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ttangolo 5"/>
          <p:cNvSpPr/>
          <p:nvPr/>
        </p:nvSpPr>
        <p:spPr>
          <a:xfrm>
            <a:off x="6275984" y="319935"/>
            <a:ext cx="3631817" cy="269553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pc="-1" dirty="0">
                <a:solidFill>
                  <a:schemeClr val="tx1"/>
                </a:solidFill>
              </a:rPr>
              <a:t>Algorithm</a:t>
            </a:r>
            <a:r>
              <a:rPr lang="en-US" spc="-1" dirty="0">
                <a:solidFill>
                  <a:schemeClr val="tx1"/>
                </a:solidFill>
              </a:rPr>
              <a:t>&lt;</a:t>
            </a:r>
            <a:r>
              <a:rPr lang="en-US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Mixture</a:t>
            </a:r>
            <a:r>
              <a:rPr lang="en-US" b="1" spc="50" dirty="0" err="1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</a:t>
            </a:r>
            <a:r>
              <a:rPr lang="en-US" b="1" spc="50" dirty="0" err="1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Hierarchy</a:t>
            </a:r>
            <a:r>
              <a:rPr lang="en-US" spc="-1" dirty="0">
                <a:solidFill>
                  <a:schemeClr val="tx1"/>
                </a:solidFill>
              </a:rPr>
              <a:t>&gt;</a:t>
            </a:r>
          </a:p>
          <a:p>
            <a:r>
              <a:rPr lang="en-US" spc="-1" dirty="0">
                <a:solidFill>
                  <a:schemeClr val="tx1"/>
                </a:solidFill>
              </a:rPr>
              <a:t>+ run()</a:t>
            </a:r>
          </a:p>
          <a:p>
            <a:r>
              <a:rPr lang="en-US" spc="-1" dirty="0">
                <a:solidFill>
                  <a:schemeClr val="tx1"/>
                </a:solidFill>
              </a:rPr>
              <a:t># step()</a:t>
            </a:r>
          </a:p>
          <a:p>
            <a:r>
              <a:rPr lang="en-US" spc="-1" dirty="0">
                <a:solidFill>
                  <a:schemeClr val="tx1"/>
                </a:solidFill>
              </a:rPr>
              <a:t># </a:t>
            </a:r>
            <a:r>
              <a:rPr lang="en-US" i="1" spc="-1" dirty="0" err="1">
                <a:solidFill>
                  <a:schemeClr val="tx1"/>
                </a:solidFill>
              </a:rPr>
              <a:t>sample_allocations</a:t>
            </a:r>
            <a:r>
              <a:rPr lang="en-US" i="1" spc="-1" dirty="0">
                <a:solidFill>
                  <a:schemeClr val="tx1"/>
                </a:solidFill>
              </a:rPr>
              <a:t>()</a:t>
            </a:r>
            <a:endParaRPr lang="en-US" spc="-1" dirty="0">
              <a:solidFill>
                <a:schemeClr val="tx1"/>
              </a:solidFill>
            </a:endParaRPr>
          </a:p>
          <a:p>
            <a:r>
              <a:rPr lang="en-US" spc="-1" dirty="0">
                <a:solidFill>
                  <a:schemeClr val="tx1"/>
                </a:solidFill>
              </a:rPr>
              <a:t># </a:t>
            </a:r>
            <a:r>
              <a:rPr lang="en-US" i="1" spc="-1" dirty="0" err="1">
                <a:solidFill>
                  <a:schemeClr val="tx1"/>
                </a:solidFill>
              </a:rPr>
              <a:t>sample_unique_values</a:t>
            </a:r>
            <a:r>
              <a:rPr lang="en-US" i="1" spc="-1" dirty="0">
                <a:solidFill>
                  <a:schemeClr val="tx1"/>
                </a:solidFill>
              </a:rPr>
              <a:t>()</a:t>
            </a:r>
            <a:endParaRPr lang="en-US" spc="-1" dirty="0">
              <a:solidFill>
                <a:schemeClr val="tx1"/>
              </a:solidFill>
            </a:endParaRPr>
          </a:p>
          <a:p>
            <a:r>
              <a:rPr lang="en-US" spc="-1" dirty="0">
                <a:solidFill>
                  <a:schemeClr val="tx1"/>
                </a:solidFill>
              </a:rPr>
              <a:t># </a:t>
            </a:r>
            <a:r>
              <a:rPr lang="en-US" i="1" spc="-1" dirty="0" err="1">
                <a:solidFill>
                  <a:schemeClr val="tx1"/>
                </a:solidFill>
              </a:rPr>
              <a:t>sample_weigths</a:t>
            </a:r>
            <a:r>
              <a:rPr lang="en-US" i="1" spc="-1" dirty="0">
                <a:solidFill>
                  <a:schemeClr val="tx1"/>
                </a:solidFill>
              </a:rPr>
              <a:t>()</a:t>
            </a:r>
            <a:endParaRPr lang="en-US" spc="-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678868" y="3795823"/>
            <a:ext cx="2987746" cy="1588358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pc="-1" dirty="0"/>
              <a:t>Neal8</a:t>
            </a:r>
            <a:endParaRPr lang="en-US" spc="-1" dirty="0"/>
          </a:p>
          <a:p>
            <a:r>
              <a:rPr lang="en-US" spc="-1" dirty="0"/>
              <a:t># </a:t>
            </a:r>
            <a:r>
              <a:rPr lang="en-US" spc="-1" dirty="0" err="1"/>
              <a:t>sample_allocations</a:t>
            </a:r>
            <a:r>
              <a:rPr lang="en-US" spc="-1" dirty="0"/>
              <a:t>()</a:t>
            </a:r>
          </a:p>
          <a:p>
            <a:r>
              <a:rPr lang="en-US" spc="-1" dirty="0"/>
              <a:t># </a:t>
            </a:r>
            <a:r>
              <a:rPr lang="en-US" spc="-1" dirty="0" err="1"/>
              <a:t>sample_unique_values</a:t>
            </a:r>
            <a:r>
              <a:rPr lang="en-US" spc="-1" dirty="0"/>
              <a:t>()</a:t>
            </a:r>
          </a:p>
          <a:p>
            <a:r>
              <a:rPr lang="en-US" spc="-1" dirty="0"/>
              <a:t># </a:t>
            </a:r>
            <a:r>
              <a:rPr lang="en-US" spc="-1" dirty="0" err="1"/>
              <a:t>sample_weights</a:t>
            </a:r>
            <a:r>
              <a:rPr lang="en-US" spc="-1" dirty="0"/>
              <a:t>() = 0</a:t>
            </a:r>
          </a:p>
        </p:txBody>
      </p:sp>
      <p:sp>
        <p:nvSpPr>
          <p:cNvPr id="8" name="Rettangolo 7"/>
          <p:cNvSpPr/>
          <p:nvPr/>
        </p:nvSpPr>
        <p:spPr>
          <a:xfrm>
            <a:off x="6858000" y="3795823"/>
            <a:ext cx="3051544" cy="158835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pc="-1" dirty="0" err="1"/>
              <a:t>BlockedGibbs</a:t>
            </a:r>
            <a:endParaRPr lang="en-US" spc="-1" dirty="0"/>
          </a:p>
          <a:p>
            <a:r>
              <a:rPr lang="en-US" spc="-1" dirty="0"/>
              <a:t># </a:t>
            </a:r>
            <a:r>
              <a:rPr lang="en-US" spc="-1" dirty="0" err="1"/>
              <a:t>sample_allocations</a:t>
            </a:r>
            <a:r>
              <a:rPr lang="en-US" spc="-1" dirty="0"/>
              <a:t>()</a:t>
            </a:r>
          </a:p>
          <a:p>
            <a:r>
              <a:rPr lang="en-US" spc="-1" dirty="0"/>
              <a:t># </a:t>
            </a:r>
            <a:r>
              <a:rPr lang="en-US" spc="-1" dirty="0" err="1"/>
              <a:t>sample_unique_values</a:t>
            </a:r>
            <a:r>
              <a:rPr lang="en-US" spc="-1" dirty="0"/>
              <a:t>()</a:t>
            </a:r>
          </a:p>
          <a:p>
            <a:r>
              <a:rPr lang="en-US" spc="-1" dirty="0"/>
              <a:t># </a:t>
            </a:r>
            <a:r>
              <a:rPr lang="en-US" spc="-1" dirty="0" err="1"/>
              <a:t>sample_weights</a:t>
            </a:r>
            <a:r>
              <a:rPr lang="en-US" spc="-1" dirty="0"/>
              <a:t>()</a:t>
            </a:r>
          </a:p>
        </p:txBody>
      </p:sp>
      <p:cxnSp>
        <p:nvCxnSpPr>
          <p:cNvPr id="23" name="Connettore 7 22"/>
          <p:cNvCxnSpPr/>
          <p:nvPr/>
        </p:nvCxnSpPr>
        <p:spPr>
          <a:xfrm rot="5400000">
            <a:off x="2153015" y="3228468"/>
            <a:ext cx="683626" cy="542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nettore 7 24"/>
          <p:cNvCxnSpPr/>
          <p:nvPr/>
        </p:nvCxnSpPr>
        <p:spPr>
          <a:xfrm rot="10800000">
            <a:off x="2140344" y="1988796"/>
            <a:ext cx="515835" cy="21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onnettore 7 27"/>
          <p:cNvCxnSpPr/>
          <p:nvPr/>
        </p:nvCxnSpPr>
        <p:spPr>
          <a:xfrm rot="5400000">
            <a:off x="5837343" y="3004351"/>
            <a:ext cx="1031221" cy="8187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ttore 7 29"/>
          <p:cNvCxnSpPr/>
          <p:nvPr/>
        </p:nvCxnSpPr>
        <p:spPr>
          <a:xfrm rot="16200000" flipH="1">
            <a:off x="8216400" y="3118678"/>
            <a:ext cx="1031224" cy="59005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63</Words>
  <Application>Microsoft Office PowerPoint</Application>
  <PresentationFormat>Personalizzato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DejaVu Sans</vt:lpstr>
      <vt:lpstr>Symbol</vt:lpstr>
      <vt:lpstr>Wingdings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luciano zazzetti</cp:lastModifiedBy>
  <cp:revision>8</cp:revision>
  <dcterms:created xsi:type="dcterms:W3CDTF">2019-11-19T14:13:27Z</dcterms:created>
  <dcterms:modified xsi:type="dcterms:W3CDTF">2019-11-19T17:21:26Z</dcterms:modified>
  <dc:language>en-US</dc:language>
</cp:coreProperties>
</file>