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Piloto de Bonos de Carbono en Taminango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Innovación territorial con CampoAmigo Wallet, Liquid, RSK y aliados estratégicos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Casos como Chevron y Cotuhé evidencian fallas de transparencia y participación</a:t>
            </a:r>
          </a:p>
          <a:p>
            <a:r>
              <a:t>• Necesidad de infraestructura auditable, trazable y con gobernanza local</a:t>
            </a:r>
          </a:p>
          <a:p>
            <a:r>
              <a:t>• Oportunidad de corregir estas fallas desde el territorio con tecnología abierta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Propuesta del Piloto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Ubicación: Municipio de Taminango, Nariño</a:t>
            </a:r>
          </a:p>
          <a:p>
            <a:r>
              <a:t>• Comunidad: Llano Grande</a:t>
            </a:r>
          </a:p>
          <a:p>
            <a:r>
              <a:t>• Herramienta: CampoAmigo Wallet (fork de AQUA)</a:t>
            </a:r>
          </a:p>
          <a:p>
            <a:r>
              <a:t>• Objetivo: Emitir bonos de carbono con trazabilidad y participación comunitaria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Infraestructura Tecnológica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Liquid Network + Blockstream AMP para emisión y control de activos</a:t>
            </a:r>
          </a:p>
          <a:p>
            <a:r>
              <a:t>• RSK (Rootstock) para contratos inteligentes y gobernanza</a:t>
            </a:r>
          </a:p>
          <a:p>
            <a:r>
              <a:t>• Dockerización y despliegue de CampoAmigo Wallet</a:t>
            </a:r>
          </a:p>
          <a:p>
            <a:r>
              <a:t>• API para integración con AMP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Aliados Estratégicos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SENA Digital Assets Hub (formación y validación)</a:t>
            </a:r>
          </a:p>
          <a:p>
            <a:r>
              <a:t>• Fundación FUNVIC (implementación territorial)</a:t>
            </a:r>
          </a:p>
          <a:p>
            <a:r>
              <a:t>• Makaia (financiación y cooperación)</a:t>
            </a:r>
          </a:p>
          <a:p>
            <a:r>
              <a:t>• JAN3 / AQUA Team (soporte técnico AMP)</a:t>
            </a:r>
          </a:p>
          <a:p>
            <a:r>
              <a:t>• Diego Gutiérrez (RSK / Rootstock Labs)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Piloto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Demostrar emisión comunitaria de bonos de carbono</a:t>
            </a:r>
          </a:p>
          <a:p>
            <a:r>
              <a:t>• Validar trazabilidad y gobernanza con tecnología descentralizada</a:t>
            </a:r>
          </a:p>
          <a:p>
            <a:r>
              <a:t>• Formar talento local en activos digitales y conservación</a:t>
            </a:r>
          </a:p>
          <a:p>
            <a:r>
              <a:t>• Crear un modelo replicable y escalable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Finalizar dockerización y despliegue de CampoAmigo</a:t>
            </a:r>
          </a:p>
          <a:p>
            <a:r>
              <a:t>2. Contactar a JAN3 y AQUA para soporte AMP</a:t>
            </a:r>
          </a:p>
          <a:p>
            <a:r>
              <a:t>3. Contactar a Diego Gutiérrez para integración RSK</a:t>
            </a:r>
          </a:p>
          <a:p>
            <a:r>
              <a:t>4. Reunión con Makaia para financiación</a:t>
            </a:r>
          </a:p>
          <a:p>
            <a:r>
              <a:t>5. Presentar propuesta al SENA como piloto de innovación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