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0" r:id="rId5"/>
    <p:sldId id="262" r:id="rId6"/>
    <p:sldId id="265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https://github.com/politusanalytics/add-metadata-to-twitter-user-objects/blob/main/province_gender_available-metadata_statistics.ipynb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opposed to the second slide, the total number of tweets in this slide takes referenced tweets (“reply” and “quote”) as a single tweet (for example, if a tweet is reply to another tweet, this statistic counts both as a single tweet, since they are a single tweet object in the “tweets” parameter).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26/06/2022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494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728.465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26.906.644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18.626.450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daily user downloads with 8 API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1381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7E8ABD-BF9A-BE31-9595-D7BC9F9B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24" y="1478147"/>
            <a:ext cx="1298710" cy="390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1AAC4-8E60-0FC7-8D90-5F9F3CE3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34" y="1808154"/>
            <a:ext cx="1265209" cy="3571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359DE5-448D-F708-22D1-25DCB641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443" y="1808154"/>
            <a:ext cx="1295286" cy="3656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E10FA2-C1DA-0E45-49C2-2E09F239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729" y="1774107"/>
            <a:ext cx="1252284" cy="3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users’ timelines of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users’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842D22-6FBA-93E7-EAE2-5E885842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0256"/>
            <a:ext cx="4912359" cy="57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EDD8C-78D4-4721-5DF1-9A9BB615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54" y="1768460"/>
            <a:ext cx="1799196" cy="4471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D4766-C236-4B3E-A70B-37F109AB7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044" y="1944051"/>
            <a:ext cx="1653228" cy="4120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B5D08-C211-9C39-F287-4763789E2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240" y="1944051"/>
            <a:ext cx="1742246" cy="433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59973-3AFB-9809-B0D1-DDBC947E9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779" y="1944051"/>
            <a:ext cx="1495146" cy="44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2ED02B-166F-9319-F715-7F1E117D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" y="1303083"/>
            <a:ext cx="5807413" cy="55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501F3-D293-2A3B-13E4-1AA9EAE9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227" y="2645070"/>
            <a:ext cx="3037728" cy="15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13FD-4EAA-2427-91A2-279874C6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426" y="1935804"/>
            <a:ext cx="4515816" cy="402888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FB4345-A64B-4AF7-2766-FF7756C8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5" y="1690688"/>
            <a:ext cx="532826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CDB377-9FA5-5427-E2C1-9386C95B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8876"/>
            <a:ext cx="5389123" cy="53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F12FF-F387-A0FC-E915-4D1EA113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67" y="2191457"/>
            <a:ext cx="3358358" cy="30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97464E-B336-3BED-7072-B9E5170B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8410"/>
            <a:ext cx="5126274" cy="532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D0B2B-7566-D68A-3FAC-ACCCEAFB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914" y="1617707"/>
            <a:ext cx="1948768" cy="51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341</Words>
  <Application>Microsoft Office PowerPoint</Application>
  <PresentationFormat>Widescreen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User Statistics – Activity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15</cp:revision>
  <dcterms:created xsi:type="dcterms:W3CDTF">2022-05-09T11:54:38Z</dcterms:created>
  <dcterms:modified xsi:type="dcterms:W3CDTF">2022-06-28T09:29:09Z</dcterms:modified>
</cp:coreProperties>
</file>