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03A6F-0203-876C-924B-42D8316C4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E8D3-72BB-DEB5-BE27-6C7D63CB0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8D8F7-C425-42D5-8DBE-A7843940D53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0F948-A01E-43B2-D686-7130B2BA6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4409-89BF-895F-648F-35065991F2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DBB1-2B9B-4D8A-B5D8-42D543A4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EE84-CD86-442C-88F5-CC4F1C45F98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110B-30F8-4CCB-A776-C67AA54F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85F-2953-35FA-190A-E151F8F6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DB3B-6B1B-C9D4-893A-7492D9D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3A08-47A9-1978-0406-9A05E45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10A0-87CF-F41C-DA9D-30D505C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03E8-D738-4A1C-64CE-273FAEC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D0FA-CC9B-76D2-4127-A2D25740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F4CE-A881-17EE-252D-E1DE4E7F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A3F8-43AF-B336-83B3-30A164E5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9024-D47F-0BF3-5E21-CFD93669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7AE9-B5E1-A8E0-06C9-46E4B3A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ED70-C110-469A-C027-06A8EE14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91C6-4670-5601-684C-EF1AEF82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B582-8D27-B487-28D3-7C7A374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FBC5-3453-7562-A268-5B97A41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A37A-B77F-DB98-8F1F-DAB4EFF1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62B-A873-FA9D-808A-DCA84342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3375-DFF1-80AB-7B6D-B7A08F5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8238-AE10-5E8D-E9C1-08D9C0A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13AE-C077-90A3-04E8-C4EFE71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3D11-E1B8-C342-2A82-B9C6E77E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1BF0-D9E8-7A61-9A3F-A711D3D8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2D6F-92A9-419D-9675-42385FF0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6162-0850-9ED0-D792-5EABD48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CA01-74C9-A768-4537-106AD617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F511-9BEE-5BBA-69F6-87F21646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417F-6382-6A71-9A2E-65EAA9F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1ACC-2F33-FAEF-F1AA-B75A1890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847E-6802-7E4B-DDAD-AD668C46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B744-345B-B648-A587-457B87C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29-C2EE-5BFB-6C0A-5A9A67F8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FB21-1D12-A32E-E322-010E5855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3062-F2AF-995D-3EC8-320A64C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04B1-892C-51FD-8CAC-8D30DE04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8F7B-AE37-319C-1BBC-07570297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E07D-6470-7422-1910-DAA74ED0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4F08B-FE66-6D6C-109F-2AF44B1C8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112E-245F-8379-D8E6-2A38F22F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3461-5951-6161-1667-2B6974E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BA4FE-A21A-9547-E60B-B0E0CE5D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D741-6653-7A49-7488-F6D3F83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74EE-C82C-CB5F-B1F8-71AB6FB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32098-D527-EAC9-16C7-B3424005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3CAC-8FF7-BE34-CAEC-1E36D76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78D51-194A-AAC5-ABA3-21A487E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18A7F-F35C-9ABF-6099-ED167B3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22B-6632-2F8C-F1B1-974EC70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A3E-5FE7-D9BD-4E73-35244050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B796-0C7B-2844-8A0E-215FDE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6441-4E61-E47C-E12E-530F8996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D324-60B6-4F8E-1120-4386473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AA8D-BE04-5B52-E788-27F00D2F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CC42-9CEE-4A81-22AF-8EDC6CF1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963-7D25-4C88-D132-C9C4BEC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D36C2-6EEB-DF82-78E4-4006FB17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B69C-D8BE-E5E7-479F-B913B4ED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8112-8798-2287-1214-DB276E9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337E-0E23-051E-16CC-31CBBD1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10B-C454-7CD3-BBE6-B21A4A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B0AF-0652-27F1-DFED-5F48581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9BA0-21CF-D63B-1AA3-48D08175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B46B-051F-F86F-1ED1-E446FEFD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6DED-D872-483F-964C-A18A8C85A6A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9D49-67A0-3578-7E6B-1A8F722B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B7AD-4870-8F94-0AAE-694ECCB3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217-9E38-8559-4955-8E3CCF25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Twitter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9DA0-A2EC-7E08-88FC-71A7F3357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09/05/2022</a:t>
            </a:r>
          </a:p>
        </p:txBody>
      </p:sp>
    </p:spTree>
    <p:extLst>
      <p:ext uri="{BB962C8B-B14F-4D97-AF65-F5344CB8AC3E}">
        <p14:creationId xmlns:p14="http://schemas.microsoft.com/office/powerpoint/2010/main" val="11573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BE8-040E-4E2A-B199-B58546E1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DCCB-333E-395F-3B3F-A07E5B23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0302" cy="4351338"/>
          </a:xfrm>
        </p:spPr>
        <p:txBody>
          <a:bodyPr/>
          <a:lstStyle/>
          <a:p>
            <a:r>
              <a:rPr lang="en-US" dirty="0"/>
              <a:t># of </a:t>
            </a:r>
            <a:r>
              <a:rPr lang="en-US" b="1" dirty="0"/>
              <a:t>Users</a:t>
            </a:r>
            <a:r>
              <a:rPr lang="en-US" dirty="0"/>
              <a:t>: 217.790</a:t>
            </a:r>
          </a:p>
          <a:p>
            <a:r>
              <a:rPr lang="en-US" dirty="0"/>
              <a:t># of </a:t>
            </a:r>
            <a:r>
              <a:rPr lang="en-US" b="1" dirty="0"/>
              <a:t>Tweets</a:t>
            </a:r>
            <a:r>
              <a:rPr lang="en-US" dirty="0"/>
              <a:t>: 7.475.461</a:t>
            </a:r>
          </a:p>
          <a:p>
            <a:r>
              <a:rPr lang="en-US" dirty="0"/>
              <a:t># of </a:t>
            </a:r>
            <a:r>
              <a:rPr lang="en-US" b="1" dirty="0"/>
              <a:t>Unique Tweets</a:t>
            </a:r>
            <a:r>
              <a:rPr lang="en-US" dirty="0"/>
              <a:t>: 5.525.390</a:t>
            </a:r>
          </a:p>
          <a:p>
            <a:r>
              <a:rPr lang="en-US" dirty="0"/>
              <a:t>Daily User Download Counts</a:t>
            </a:r>
          </a:p>
          <a:p>
            <a:pPr lvl="1"/>
            <a:r>
              <a:rPr lang="en-US" dirty="0"/>
              <a:t>11.5K with 8 API keys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EFCFFE-86BF-453D-A609-84D387A1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18" y="1690688"/>
            <a:ext cx="1988167" cy="4951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8989A4-5A99-9967-E356-315A3C6A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485" y="2138869"/>
            <a:ext cx="2112382" cy="45037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E50715-6947-8BBE-CFC8-D06F443AA638}"/>
              </a:ext>
            </a:extLst>
          </p:cNvPr>
          <p:cNvCxnSpPr>
            <a:cxnSpLocks/>
          </p:cNvCxnSpPr>
          <p:nvPr/>
        </p:nvCxnSpPr>
        <p:spPr>
          <a:xfrm>
            <a:off x="5379396" y="3570051"/>
            <a:ext cx="24027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7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CB04-FFB8-7D0E-3E81-3BB3C941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Fields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7E9B7E-53F3-1A0E-0CA6-9C28FB2E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Location</a:t>
            </a:r>
            <a:r>
              <a:rPr lang="en-US" sz="1200" dirty="0">
                <a:highlight>
                  <a:srgbClr val="00FF00"/>
                </a:highlight>
              </a:rPr>
              <a:t> (‘location’)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Description </a:t>
            </a:r>
            <a:r>
              <a:rPr lang="en-US" sz="1200" dirty="0">
                <a:highlight>
                  <a:srgbClr val="00FF00"/>
                </a:highlight>
              </a:rPr>
              <a:t>(‘description’)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Name </a:t>
            </a:r>
            <a:r>
              <a:rPr lang="en-US" sz="1200" dirty="0">
                <a:highlight>
                  <a:srgbClr val="00FF00"/>
                </a:highlight>
              </a:rPr>
              <a:t>(‘name’)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Username/handle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screen_name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 ID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id_str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Date account was created </a:t>
            </a:r>
            <a:r>
              <a:rPr lang="en-US" sz="1200" dirty="0">
                <a:highlight>
                  <a:srgbClr val="00FF00"/>
                </a:highlight>
              </a:rPr>
              <a:t>(‘</a:t>
            </a:r>
            <a:r>
              <a:rPr lang="en-US" sz="1200" dirty="0" err="1">
                <a:highlight>
                  <a:srgbClr val="00FF00"/>
                </a:highlight>
              </a:rPr>
              <a:t>created_at</a:t>
            </a:r>
            <a:r>
              <a:rPr lang="en-US" sz="1200" dirty="0">
                <a:highlight>
                  <a:srgbClr val="00FF00"/>
                </a:highlight>
              </a:rPr>
              <a:t>)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Province codes</a:t>
            </a:r>
            <a:r>
              <a:rPr lang="en-US" sz="1200" dirty="0">
                <a:highlight>
                  <a:srgbClr val="FFFF00"/>
                </a:highlight>
              </a:rPr>
              <a:t> (‘</a:t>
            </a:r>
            <a:r>
              <a:rPr lang="en-US" sz="1200" dirty="0" err="1">
                <a:highlight>
                  <a:srgbClr val="FFFF00"/>
                </a:highlight>
              </a:rPr>
              <a:t>province_codes</a:t>
            </a:r>
            <a:r>
              <a:rPr lang="en-US" sz="1200" dirty="0">
                <a:highlight>
                  <a:srgbClr val="FFFF00"/>
                </a:highlight>
              </a:rPr>
              <a:t>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(location, description) &amp; Province Code</a:t>
            </a:r>
            <a:endParaRPr lang="en-US" sz="1000" dirty="0"/>
          </a:p>
          <a:p>
            <a:r>
              <a:rPr lang="en-US" sz="1200" b="1" dirty="0">
                <a:highlight>
                  <a:srgbClr val="FFFF00"/>
                </a:highlight>
              </a:rPr>
              <a:t>Genders</a:t>
            </a:r>
            <a:r>
              <a:rPr lang="en-US" sz="1200" dirty="0">
                <a:highlight>
                  <a:srgbClr val="FFFF00"/>
                </a:highlight>
              </a:rPr>
              <a:t> (‘genders’)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(name, </a:t>
            </a:r>
            <a:r>
              <a:rPr lang="en-US" sz="1200" dirty="0" err="1">
                <a:sym typeface="Wingdings" panose="05000000000000000000" pitchFamily="2" charset="2"/>
              </a:rPr>
              <a:t>screen_name</a:t>
            </a:r>
            <a:r>
              <a:rPr lang="en-US" sz="1200" dirty="0">
                <a:sym typeface="Wingdings" panose="05000000000000000000" pitchFamily="2" charset="2"/>
              </a:rPr>
              <a:t>, description) &amp; Gender</a:t>
            </a:r>
            <a:endParaRPr lang="en-US" sz="1200" dirty="0"/>
          </a:p>
          <a:p>
            <a:r>
              <a:rPr lang="en-US" sz="1200" b="1" dirty="0">
                <a:highlight>
                  <a:srgbClr val="00FFFF"/>
                </a:highlight>
              </a:rPr>
              <a:t>Following</a:t>
            </a:r>
            <a:r>
              <a:rPr lang="en-US" sz="1200" dirty="0">
                <a:highlight>
                  <a:srgbClr val="00FFFF"/>
                </a:highlight>
              </a:rPr>
              <a:t> (‘following’)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Followers</a:t>
            </a:r>
            <a:r>
              <a:rPr lang="en-US" sz="1200" dirty="0">
                <a:highlight>
                  <a:srgbClr val="00FFFF"/>
                </a:highlight>
              </a:rPr>
              <a:t> (‘followers’)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Tweets</a:t>
            </a:r>
            <a:r>
              <a:rPr lang="en-US" sz="1200" dirty="0">
                <a:highlight>
                  <a:srgbClr val="00FFFF"/>
                </a:highlight>
              </a:rPr>
              <a:t> (‘tweets’)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</a:t>
            </a:r>
            <a:r>
              <a:rPr lang="en-US" sz="1000" b="1" dirty="0">
                <a:highlight>
                  <a:srgbClr val="00FFFF"/>
                </a:highlight>
              </a:rPr>
              <a:t>10 tweets</a:t>
            </a:r>
            <a:r>
              <a:rPr lang="en-US" sz="1000" dirty="0">
                <a:highlight>
                  <a:srgbClr val="00FFFF"/>
                </a:highlight>
              </a:rPr>
              <a:t> from types: </a:t>
            </a:r>
            <a:r>
              <a:rPr lang="en-US" sz="1000" b="1" dirty="0">
                <a:highlight>
                  <a:srgbClr val="00FFFF"/>
                </a:highlight>
              </a:rPr>
              <a:t>Original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Reply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Retweet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Quote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</a:t>
            </a:r>
            <a:r>
              <a:rPr lang="en-US" sz="1000" b="1" dirty="0">
                <a:highlight>
                  <a:srgbClr val="00FFFF"/>
                </a:highlight>
              </a:rPr>
              <a:t>100 tweets</a:t>
            </a:r>
            <a:r>
              <a:rPr lang="en-US" sz="1000" dirty="0">
                <a:highlight>
                  <a:srgbClr val="00FFFF"/>
                </a:highlight>
              </a:rPr>
              <a:t> from </a:t>
            </a:r>
            <a:r>
              <a:rPr lang="en-US" sz="1000" b="1" dirty="0">
                <a:highlight>
                  <a:srgbClr val="00FFFF"/>
                </a:highlight>
              </a:rPr>
              <a:t>Favorites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For each tweet, we get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ID</a:t>
            </a:r>
            <a:r>
              <a:rPr lang="en-US" sz="1000" dirty="0">
                <a:highlight>
                  <a:srgbClr val="00FFFF"/>
                </a:highlight>
              </a:rPr>
              <a:t>,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text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type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date</a:t>
            </a:r>
            <a:endParaRPr lang="en-US" sz="10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Following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following_count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Followers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followers_count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Date of user downloaded </a:t>
            </a:r>
            <a:r>
              <a:rPr lang="en-US" sz="1200" dirty="0">
                <a:highlight>
                  <a:srgbClr val="00FFFF"/>
                </a:highlight>
              </a:rPr>
              <a:t>(‘downloaded’)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Profile picture URL</a:t>
            </a:r>
            <a:r>
              <a:rPr lang="en-US" sz="1200" dirty="0">
                <a:highlight>
                  <a:srgbClr val="00FFFF"/>
                </a:highlight>
              </a:rPr>
              <a:t> (‘pp’)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9A5E3-9A5D-B356-5063-4D4527AD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65" y="1690688"/>
            <a:ext cx="6025584" cy="169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0C0FA-0AAE-C43B-9CF3-DEAA9A41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99" y="3563938"/>
            <a:ext cx="1700782" cy="404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D08AE9-2122-E515-229E-65FDE3E24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097" y="4103823"/>
            <a:ext cx="5931951" cy="1696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AA187-8C49-E0AB-6967-607360E86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098" y="5934980"/>
            <a:ext cx="3044567" cy="6413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B35EDE-1CF4-CA6D-9920-F03A006A3A2B}"/>
              </a:ext>
            </a:extLst>
          </p:cNvPr>
          <p:cNvSpPr/>
          <p:nvPr/>
        </p:nvSpPr>
        <p:spPr>
          <a:xfrm>
            <a:off x="359923" y="6176963"/>
            <a:ext cx="165371" cy="18492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753AE7-036E-F4C7-93AC-82EC5EB0A33B}"/>
              </a:ext>
            </a:extLst>
          </p:cNvPr>
          <p:cNvSpPr/>
          <p:nvPr/>
        </p:nvSpPr>
        <p:spPr>
          <a:xfrm>
            <a:off x="359923" y="6389300"/>
            <a:ext cx="165371" cy="184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EAE39-DA4A-72DC-D735-5AA331F4771F}"/>
              </a:ext>
            </a:extLst>
          </p:cNvPr>
          <p:cNvSpPr/>
          <p:nvPr/>
        </p:nvSpPr>
        <p:spPr>
          <a:xfrm>
            <a:off x="359922" y="6601637"/>
            <a:ext cx="165371" cy="18492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9B2B7-8563-C40E-6611-B19C7BBAE901}"/>
              </a:ext>
            </a:extLst>
          </p:cNvPr>
          <p:cNvSpPr txBox="1"/>
          <p:nvPr/>
        </p:nvSpPr>
        <p:spPr>
          <a:xfrm>
            <a:off x="470547" y="6112431"/>
            <a:ext cx="4445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: Available in User Objects collected earlier</a:t>
            </a:r>
          </a:p>
          <a:p>
            <a:r>
              <a:rPr lang="en-US" sz="1400" dirty="0"/>
              <a:t>: Added by Ali </a:t>
            </a:r>
            <a:r>
              <a:rPr lang="en-US" sz="1400" dirty="0" err="1"/>
              <a:t>Hürriyetoğlu</a:t>
            </a:r>
            <a:endParaRPr lang="en-US" sz="1400" dirty="0"/>
          </a:p>
          <a:p>
            <a:r>
              <a:rPr lang="en-US" sz="1400" dirty="0"/>
              <a:t>: Added metadata</a:t>
            </a:r>
          </a:p>
        </p:txBody>
      </p:sp>
    </p:spTree>
    <p:extLst>
      <p:ext uri="{BB962C8B-B14F-4D97-AF65-F5344CB8AC3E}">
        <p14:creationId xmlns:p14="http://schemas.microsoft.com/office/powerpoint/2010/main" val="31512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7244-7B1C-8B35-5C25-623CE1C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52" y="111608"/>
            <a:ext cx="10515600" cy="1325563"/>
          </a:xfrm>
        </p:spPr>
        <p:txBody>
          <a:bodyPr/>
          <a:lstStyle/>
          <a:p>
            <a:r>
              <a:rPr lang="en-US" b="1" dirty="0"/>
              <a:t>User Statistics –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9DFC8-746A-7C89-4C1E-4D9ABD2E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30" y="1246183"/>
            <a:ext cx="1697326" cy="4513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40178-6255-2166-8890-2C2BB155B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973" y="1462302"/>
            <a:ext cx="1881575" cy="4525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E197C0-B893-213C-290C-E45524DD2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48" y="1462302"/>
            <a:ext cx="1707073" cy="4000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A8473-EE2E-40A2-270D-C68F461C4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6082" y="1462302"/>
            <a:ext cx="1495436" cy="4387923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D8251DF-FE01-A987-5B0D-C96A8F55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18" y="1025289"/>
            <a:ext cx="5019912" cy="583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1E6-440F-1FE4-A0EA-6DC6FE5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Statistics – Gender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CC9FFB-021D-B8B4-AAE0-CF23BBC150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1" y="1463984"/>
            <a:ext cx="5684962" cy="543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9A2BA-36C2-A23C-730A-1C17C0D74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69" y="2586821"/>
            <a:ext cx="3265737" cy="17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Tweet Type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02E904-7E58-6579-2C1A-7CACD781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04" y="1376961"/>
            <a:ext cx="5388921" cy="5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7CC0D-6A8D-B181-CF51-57665DC8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18" y="2564688"/>
            <a:ext cx="336279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15FDF-82C6-D9CD-018F-E00CE503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42" y="1342778"/>
            <a:ext cx="2127955" cy="5343357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FDDAE8-171B-6703-4023-5FC6BACD2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322"/>
            <a:ext cx="5369364" cy="548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7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235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Twitter Data Report</vt:lpstr>
      <vt:lpstr>Metadata Statistics</vt:lpstr>
      <vt:lpstr>Data Fields</vt:lpstr>
      <vt:lpstr>User Statistics – Location</vt:lpstr>
      <vt:lpstr>User Statistics – Gender</vt:lpstr>
      <vt:lpstr>Tweet Statistics – Tweet Counts by Tweet Type</vt:lpstr>
      <vt:lpstr>Tweet Statistics – Tweet Counts by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Report</dc:title>
  <dc:creator>Melih Can Yardı</dc:creator>
  <cp:lastModifiedBy>Melih Can Yardı</cp:lastModifiedBy>
  <cp:revision>3</cp:revision>
  <dcterms:created xsi:type="dcterms:W3CDTF">2022-05-09T11:54:38Z</dcterms:created>
  <dcterms:modified xsi:type="dcterms:W3CDTF">2022-05-10T10:52:00Z</dcterms:modified>
</cp:coreProperties>
</file>