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https://github.com/politusanalytics/add-metadata-to-twitter-user-objects/blob/main/province_gender_available-metadata_statistics.ipynb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opposed to the second slide, the total number of tweets in this slide takes referenced tweets (“reply” and “quote”) as a single tweet (for example, if a tweet is reply to another tweet, this statistic counts both as a single tweet, since they are a single tweet object in the “tweets” parameter).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29/05/2022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494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437.062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15.979.879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11.669.845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11.5K daily user downloads with 8 API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1301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738061-4160-F65C-8F8F-8D9C3C7F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77" y="1042263"/>
            <a:ext cx="1935956" cy="5815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C7101-AD16-BE2C-F4D8-1F00970B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35" y="1555305"/>
            <a:ext cx="1935957" cy="5048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A9EE2-7B4F-3978-BD8D-254B903FB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034" y="1536667"/>
            <a:ext cx="1819895" cy="33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users’ timelines of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Retweet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users’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  <a:endParaRPr lang="en-US" sz="10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A5E3-9A5D-B356-5063-4D4527AD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5" y="1690688"/>
            <a:ext cx="6025584" cy="169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0C0FA-0AAE-C43B-9CF3-DEAA9A41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9" y="3563938"/>
            <a:ext cx="1700782" cy="40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08AE9-2122-E515-229E-65FDE3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97" y="4103823"/>
            <a:ext cx="5931951" cy="1696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AA187-8C49-E0AB-6967-607360E8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98" y="5934980"/>
            <a:ext cx="3044567" cy="641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32EE79-03F5-D2B3-3E9A-42A37F8B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4134"/>
            <a:ext cx="4986480" cy="579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7A3DE-4D51-FD8D-57BA-BD70F5FC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761" y="1252033"/>
            <a:ext cx="1897828" cy="482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80890-A415-9D87-9D2F-A2E378AF7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589" y="1437171"/>
            <a:ext cx="1752600" cy="4364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7BF0C-5C6C-7C3F-601A-5C0DB2623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330" y="1437171"/>
            <a:ext cx="1665220" cy="4058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8B362A-BF5A-ACCE-36C0-52EA5E901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2550" y="1437171"/>
            <a:ext cx="1603153" cy="48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D1D868-7CB2-740E-4F49-217AE9890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47746"/>
            <a:ext cx="5760720" cy="55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78ED7-58FC-743E-3B4B-5A947929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03" y="2440580"/>
            <a:ext cx="3922297" cy="19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7524B1-2924-1104-F4C1-D90863CD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1381760"/>
            <a:ext cx="5476240" cy="54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EFA56-2289-CA90-B400-37FBF30F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098" y="2228682"/>
            <a:ext cx="3856862" cy="34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7903B0-FBBA-7210-6231-ECFE33AF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2" y="1259149"/>
            <a:ext cx="5389245" cy="56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2DC91-C6FC-194F-46DF-EE196D03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60" y="1422400"/>
            <a:ext cx="2042260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336</Words>
  <Application>Microsoft Office PowerPoint</Application>
  <PresentationFormat>Widescreen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User Statistics – Location</vt:lpstr>
      <vt:lpstr>User Statistics – Gender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9</cp:revision>
  <dcterms:created xsi:type="dcterms:W3CDTF">2022-05-09T11:54:38Z</dcterms:created>
  <dcterms:modified xsi:type="dcterms:W3CDTF">2022-05-29T09:36:37Z</dcterms:modified>
</cp:coreProperties>
</file>