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1"/>
  </p:handoutMasterIdLst>
  <p:sldIdLst>
    <p:sldId id="321" r:id="rId2"/>
    <p:sldId id="325" r:id="rId3"/>
    <p:sldId id="329" r:id="rId4"/>
    <p:sldId id="334" r:id="rId5"/>
    <p:sldId id="338" r:id="rId6"/>
    <p:sldId id="344" r:id="rId7"/>
    <p:sldId id="350" r:id="rId8"/>
    <p:sldId id="356" r:id="rId9"/>
    <p:sldId id="360" r:id="rId10"/>
    <p:sldId id="364" r:id="rId11"/>
    <p:sldId id="368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0" r:id="rId31"/>
    <p:sldId id="391" r:id="rId32"/>
    <p:sldId id="392" r:id="rId33"/>
    <p:sldId id="393" r:id="rId34"/>
    <p:sldId id="394" r:id="rId35"/>
    <p:sldId id="395" r:id="rId36"/>
    <p:sldId id="396" r:id="rId37"/>
    <p:sldId id="397" r:id="rId38"/>
    <p:sldId id="398" r:id="rId39"/>
    <p:sldId id="399" r:id="rId40"/>
    <p:sldId id="400" r:id="rId41"/>
    <p:sldId id="401" r:id="rId42"/>
    <p:sldId id="402" r:id="rId43"/>
    <p:sldId id="403" r:id="rId44"/>
    <p:sldId id="404" r:id="rId45"/>
    <p:sldId id="405" r:id="rId46"/>
    <p:sldId id="406" r:id="rId47"/>
    <p:sldId id="407" r:id="rId48"/>
    <p:sldId id="408" r:id="rId49"/>
    <p:sldId id="409" r:id="rId50"/>
    <p:sldId id="410" r:id="rId51"/>
    <p:sldId id="411" r:id="rId52"/>
    <p:sldId id="412" r:id="rId53"/>
    <p:sldId id="413" r:id="rId54"/>
    <p:sldId id="414" r:id="rId55"/>
    <p:sldId id="415" r:id="rId56"/>
    <p:sldId id="416" r:id="rId57"/>
    <p:sldId id="417" r:id="rId58"/>
    <p:sldId id="418" r:id="rId59"/>
    <p:sldId id="419" r:id="rId60"/>
    <p:sldId id="420" r:id="rId61"/>
    <p:sldId id="421" r:id="rId62"/>
    <p:sldId id="422" r:id="rId63"/>
    <p:sldId id="423" r:id="rId64"/>
    <p:sldId id="424" r:id="rId65"/>
    <p:sldId id="425" r:id="rId66"/>
    <p:sldId id="426" r:id="rId67"/>
    <p:sldId id="427" r:id="rId68"/>
    <p:sldId id="428" r:id="rId69"/>
    <p:sldId id="429" r:id="rId70"/>
  </p:sldIdLst>
  <p:sldSz cx="6858000" cy="9144000" type="letter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D1F68-1B17-4308-96CB-363E3408D1EB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03BB2-46A3-49BB-A02C-2AFA807C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CC90-B3CC-4F82-B6BB-8A43FF1FC55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0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Prescriptive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Descriptive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Grammar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Rules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Linguistics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901360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Place of articulation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Phonetics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Feature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Sound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Speech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095719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600" b="1" dirty="0" smtClean="0">
                <a:solidFill>
                  <a:schemeClr val="tx1"/>
                </a:solidFill>
              </a:rPr>
              <a:t>Manner of articulation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Speech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07973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Stop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Manner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02422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Fricative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/>
              <a:t>Manner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058708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Affricate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/>
              <a:t>Manner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769053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Nasal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/>
              <a:t>Manner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19365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Approximant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/>
              <a:t>Manner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375257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Labial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Place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036199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Alveolar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/>
              <a:t>Place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0077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Velar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/>
              <a:t>Place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3919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3600" b="1" dirty="0" smtClean="0">
                <a:solidFill>
                  <a:schemeClr val="tx1"/>
                </a:solidFill>
              </a:rPr>
              <a:t>Descriptive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Prescriptive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Grammar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Rules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Linguistics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840514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Chao letters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Tone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Chinese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Describe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001729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Hand shape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Phonetics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Sign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Feature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106537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Orientation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Sign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675513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Movement (signed languages)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Phonetics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Sign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Feature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27169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Complementary distribution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Minimal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Environment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5479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Minimal pair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Distribution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Word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Sound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688673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Phonological rule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Change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Complementary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Minimal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216880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Natural class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Feature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Rule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140766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Inventory (phonology)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Phoneme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Distribution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814234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Phonotactics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Word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Phoneme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2932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Grammar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Rules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Language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Prescriptive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Descriptive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047304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Optimality Theory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Faithfulness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Markedness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Constraint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924526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Faithfulness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Optimality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Markedness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Constraint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12267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Markedness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Phonology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Optimality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Faithfulness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Constraint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4079918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Speech Learning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Same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New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Flege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44388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Perceptual Assimilation Model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Category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Best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Second language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92395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Word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HK" sz="3600" i="1" dirty="0" smtClean="0"/>
              <a:t>Morpheme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Morphology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746799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Morpheme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Word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Morphology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Meaning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Independent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83946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Phonaestheme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Morpheme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Word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Sound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236901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Ambiguity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Morphology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Structure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Meaning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8342699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Inflectional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Morphology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Morpheme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Derivational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27140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Prestige variety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Language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Dialect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Prescriptive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829313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Derivational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Morphology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Morpheme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Inflectional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087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Free morpheme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Morphology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Morpheme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Free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933828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Bound morpheme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Morphology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Morpheme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Bound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969157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Aphasia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Brain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Damage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Broca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Wernicke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311918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Grammaticality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Acceptability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826805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Acceptability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Grammaticality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274180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Noun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Category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Functional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Verb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221297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Verb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Category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Functional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Noun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242731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Constituent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Sentence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Phrase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Group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039874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Constituency test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Constituent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Deletion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Replacement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7725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Phonetics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Sound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Linguistics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Phonology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Module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238484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Head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Complement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Adjunct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Phrase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679745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Complement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Head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Adjunct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Phrase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5609879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Adjunct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Complement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Head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Phrase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57423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Main verb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Auxiliary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Verb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916274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Auxiliary verb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Main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Verb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08982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Movement (syntax)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Question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Topic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9398651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Inflectional phrase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Main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Auxiliary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Verb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8810424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Binding theory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Pronoun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Noun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Anaphor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690698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Referring expression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Pronoun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Noun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Anaphor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5002540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Pronoun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Binding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Noun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Anaphor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190936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Phonology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Sound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Linguistics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Phonetics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/>
              <a:t>Module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905001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Anaphor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Pronoun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Noun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Binding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434054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Subject orientation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Binding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Subject</a:t>
            </a:r>
            <a:endParaRPr lang="en-US" sz="3600" i="1" dirty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/>
              <a:t>Anaphor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827248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Neg</a:t>
            </a:r>
            <a:r>
              <a:rPr lang="en-US" sz="3600" b="1" dirty="0" smtClean="0">
                <a:solidFill>
                  <a:schemeClr val="tx1"/>
                </a:solidFill>
              </a:rPr>
              <a:t> raising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Semantics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Negative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986059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Negative strengthening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Semantics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Adjective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8509160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Scope ambiguity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Semantics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Distributive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Collective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9709214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De Morgan’s laws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Semantics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And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Or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Not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3821583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Linguistic relativity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Sapir-Whorf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Thought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Culture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Think</a:t>
            </a: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8199832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Center embedding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Relative clause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Embedded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647118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Subject relative clause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Relative clause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Subject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7916215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Object relative clause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Relative clause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Object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14661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Morphology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Word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Morpheme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Linguistics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Module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1495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Syntax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Sentence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Grammar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Linguistics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Module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6507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Semantics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Meaning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Linguistics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Module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HK" sz="3600" i="1" dirty="0" smtClean="0"/>
              <a:t>Scope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266720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360</Words>
  <Application>Microsoft Office PowerPoint</Application>
  <PresentationFormat>Letter Paper (8.5x11 in)</PresentationFormat>
  <Paragraphs>379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POLITZER-AHLES, Stephen [CBS]</dc:creator>
  <cp:lastModifiedBy>Stephen Politzer-Ahles</cp:lastModifiedBy>
  <cp:revision>29</cp:revision>
  <cp:lastPrinted>2019-07-10T07:34:30Z</cp:lastPrinted>
  <dcterms:created xsi:type="dcterms:W3CDTF">2019-07-10T05:15:57Z</dcterms:created>
  <dcterms:modified xsi:type="dcterms:W3CDTF">2021-04-25T12:39:28Z</dcterms:modified>
</cp:coreProperties>
</file>