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26" autoAdjust="0"/>
  </p:normalViewPr>
  <p:slideViewPr>
    <p:cSldViewPr snapToGrid="0">
      <p:cViewPr varScale="1">
        <p:scale>
          <a:sx n="117" d="100"/>
          <a:sy n="117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minute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Jonny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minutes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minutes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Joseph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minutes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Jonny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John Henry Newman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Show how to do a search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How to review the edition results (what does the check means)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Show how to view the status of the edition at Open Library and Library 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Show what it’s like to get a full text at Open Library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Show how to save a book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3 minutes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minutes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Joseph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minutes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Jonny, Alan, Joseph</a:t>
            </a:r>
          </a:p>
        </p:txBody>
      </p:sp>
    </p:spTree>
    <p:extLst>
      <p:ext uri="{BB962C8B-B14F-4D97-AF65-F5344CB8AC3E}">
        <p14:creationId xmlns:p14="http://schemas.microsoft.com/office/powerpoint/2010/main" val="4272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zoto.github.io/find-an-auth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brarything.com/home" TargetMode="External"/><Relationship Id="rId5" Type="http://schemas.openxmlformats.org/officeDocument/2006/relationships/hyperlink" Target="https://openlibrary.org/" TargetMode="External"/><Relationship Id="rId4" Type="http://schemas.openxmlformats.org/officeDocument/2006/relationships/hyperlink" Target="https://github.com/polizoto/find-an-autho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An Author!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Jonny Martin, Alan Do, Joseph Polizzotto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Goal</a:t>
            </a:r>
            <a:endParaRPr i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48ABA5-EBF2-46A8-9973-3FCAC149B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 students find books online </a:t>
            </a:r>
          </a:p>
          <a:p>
            <a:r>
              <a:rPr lang="en-US" dirty="0"/>
              <a:t>Three search results:</a:t>
            </a:r>
          </a:p>
          <a:p>
            <a:pPr lvl="1"/>
            <a:r>
              <a:rPr lang="en-US" dirty="0"/>
              <a:t>Free </a:t>
            </a:r>
          </a:p>
          <a:p>
            <a:pPr lvl="1"/>
            <a:r>
              <a:rPr lang="en-US" dirty="0"/>
              <a:t>Borrowable</a:t>
            </a:r>
          </a:p>
          <a:p>
            <a:pPr lvl="1"/>
            <a:r>
              <a:rPr lang="en-US" dirty="0"/>
              <a:t>Available to buy</a:t>
            </a:r>
          </a:p>
          <a:p>
            <a:r>
              <a:rPr lang="en-US" dirty="0"/>
              <a:t>Find reviews for books</a:t>
            </a:r>
          </a:p>
          <a:p>
            <a:r>
              <a:rPr lang="en-US" dirty="0"/>
              <a:t>Review publisher details and see previews of 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Thomas is a full-time grad student at NC State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He is working two jobs and does not have much money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He has a kid who gave him his old phone and turned him onto technology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He prefers reading books online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He has a lot of books he has to read for his research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He can choose which of the books he wants from a long list from the professor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UX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Simple library catalog style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Breadcrumb navigation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Technologies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and JavaScript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Font Awesome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APIs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Open Library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Library Thing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Get more student feedback 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dirty="0"/>
              <a:t>Time management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dirty="0"/>
              <a:t>Improve the search criteria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Search by topic, book name, and other criteria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Bibliographic information (MLA, APA, Chicago)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Deployed link: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0" i="0" u="sng" dirty="0">
                <a:effectLst/>
                <a:latin typeface="-apple-system"/>
                <a:hlinkClick r:id="rId3"/>
              </a:rPr>
              <a:t>https://polizoto.github.io/find-an-author/</a:t>
            </a:r>
            <a:endParaRPr lang="en-US" b="0" i="0" u="sng" dirty="0">
              <a:effectLst/>
              <a:latin typeface="-apple-system"/>
            </a:endParaRPr>
          </a:p>
          <a:p>
            <a:r>
              <a:rPr lang="en" dirty="0"/>
              <a:t>GitHub repo</a:t>
            </a:r>
          </a:p>
          <a:p>
            <a:pPr lvl="1"/>
            <a:r>
              <a:rPr lang="en-US" dirty="0">
                <a:hlinkClick r:id="rId4"/>
              </a:rPr>
              <a:t>https://github.com/polizoto/find-an-author</a:t>
            </a:r>
            <a:endParaRPr lang="en-US" dirty="0"/>
          </a:p>
          <a:p>
            <a:r>
              <a:rPr lang="en-US" dirty="0"/>
              <a:t>Book Websites</a:t>
            </a:r>
          </a:p>
          <a:p>
            <a:pPr lvl="1"/>
            <a:r>
              <a:rPr lang="en-US" dirty="0">
                <a:hlinkClick r:id="rId5"/>
              </a:rPr>
              <a:t>Welcome to Open Library | Open Library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Home | </a:t>
            </a:r>
            <a:r>
              <a:rPr lang="en-US" dirty="0" err="1">
                <a:hlinkClick r:id="rId6"/>
              </a:rPr>
              <a:t>LibraryThing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3E72-62EB-4A91-9E24-F5D6E52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9330-33AE-45B9-9152-6DA5CCF32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657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286</Words>
  <Application>Microsoft Office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-apple-system</vt:lpstr>
      <vt:lpstr>Arial</vt:lpstr>
      <vt:lpstr>Simple Light</vt:lpstr>
      <vt:lpstr>Find An Author!</vt:lpstr>
      <vt:lpstr>Our Goal</vt:lpstr>
      <vt:lpstr>Concept</vt:lpstr>
      <vt:lpstr>Process</vt:lpstr>
      <vt:lpstr>Demo</vt:lpstr>
      <vt:lpstr>Directions for Future Development</vt:lpstr>
      <vt:lpstr>Links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An Author!</dc:title>
  <cp:lastModifiedBy>joseph Polizzotto</cp:lastModifiedBy>
  <cp:revision>1</cp:revision>
  <dcterms:modified xsi:type="dcterms:W3CDTF">2022-01-05T01:00:30Z</dcterms:modified>
</cp:coreProperties>
</file>