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F07E-2047-4099-B007-E00AA6C9D650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6967-6476-4A6E-9C04-3A284166BA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48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F07E-2047-4099-B007-E00AA6C9D650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6967-6476-4A6E-9C04-3A284166BA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26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F07E-2047-4099-B007-E00AA6C9D650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6967-6476-4A6E-9C04-3A284166BA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F07E-2047-4099-B007-E00AA6C9D650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6967-6476-4A6E-9C04-3A284166BA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94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F07E-2047-4099-B007-E00AA6C9D650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6967-6476-4A6E-9C04-3A284166BA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5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F07E-2047-4099-B007-E00AA6C9D650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6967-6476-4A6E-9C04-3A284166BA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27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F07E-2047-4099-B007-E00AA6C9D650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6967-6476-4A6E-9C04-3A284166BA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76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F07E-2047-4099-B007-E00AA6C9D650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6967-6476-4A6E-9C04-3A284166BA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6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F07E-2047-4099-B007-E00AA6C9D650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6967-6476-4A6E-9C04-3A284166BA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49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F07E-2047-4099-B007-E00AA6C9D650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6967-6476-4A6E-9C04-3A284166BA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25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F07E-2047-4099-B007-E00AA6C9D650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6967-6476-4A6E-9C04-3A284166BA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36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3F07E-2047-4099-B007-E00AA6C9D650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86967-6476-4A6E-9C04-3A284166BA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2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9393"/>
            <a:ext cx="9144000" cy="980757"/>
          </a:xfrm>
        </p:spPr>
        <p:txBody>
          <a:bodyPr/>
          <a:lstStyle/>
          <a:p>
            <a:r>
              <a:rPr lang="ru-RU" dirty="0" smtClean="0"/>
              <a:t>Задачи по физике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4" y="1200150"/>
            <a:ext cx="3590467" cy="40233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99" y="1200150"/>
            <a:ext cx="5092624" cy="46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2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4" y="246697"/>
            <a:ext cx="7522846" cy="449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9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17" y="0"/>
            <a:ext cx="8799602" cy="50634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619" y="274319"/>
            <a:ext cx="1700516" cy="53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262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</Words>
  <Application>Microsoft Office PowerPoint</Application>
  <PresentationFormat>Широкоэкранный</PresentationFormat>
  <Paragraphs>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Задачи по физике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Задачи по физике</dc:title>
  <dc:creator>Андрей</dc:creator>
  <cp:lastModifiedBy>Андрей</cp:lastModifiedBy>
  <cp:revision>3</cp:revision>
  <dcterms:created xsi:type="dcterms:W3CDTF">2021-11-11T13:06:34Z</dcterms:created>
  <dcterms:modified xsi:type="dcterms:W3CDTF">2021-11-11T13:30:14Z</dcterms:modified>
</cp:coreProperties>
</file>