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5" r:id="rId3"/>
    <p:sldId id="284" r:id="rId4"/>
    <p:sldId id="285" r:id="rId5"/>
    <p:sldId id="27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BE560-434C-40CB-8222-785D2E53CF06}" v="65" dt="2021-05-13T06:06:21.81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5294" autoAdjust="0"/>
  </p:normalViewPr>
  <p:slideViewPr>
    <p:cSldViewPr snapToGrid="0">
      <p:cViewPr varScale="1">
        <p:scale>
          <a:sx n="117" d="100"/>
          <a:sy n="117" d="100"/>
        </p:scale>
        <p:origin x="156" y="3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tazar Ortiz, Adan" userId="ccfc895e-5806-4d11-9057-46510469f749" providerId="ADAL" clId="{142BE560-434C-40CB-8222-785D2E53CF06}"/>
    <pc:docChg chg="undo custSel addSld delSld modSld">
      <pc:chgData name="Baltazar Ortiz, Adan" userId="ccfc895e-5806-4d11-9057-46510469f749" providerId="ADAL" clId="{142BE560-434C-40CB-8222-785D2E53CF06}" dt="2021-05-13T06:06:36.073" v="1612" actId="1076"/>
      <pc:docMkLst>
        <pc:docMk/>
      </pc:docMkLst>
      <pc:sldChg chg="delSp modSp mod">
        <pc:chgData name="Baltazar Ortiz, Adan" userId="ccfc895e-5806-4d11-9057-46510469f749" providerId="ADAL" clId="{142BE560-434C-40CB-8222-785D2E53CF06}" dt="2021-05-13T05:21:16.436" v="1380" actId="115"/>
        <pc:sldMkLst>
          <pc:docMk/>
          <pc:sldMk cId="3752628919" sldId="269"/>
        </pc:sldMkLst>
        <pc:spChg chg="mod">
          <ac:chgData name="Baltazar Ortiz, Adan" userId="ccfc895e-5806-4d11-9057-46510469f749" providerId="ADAL" clId="{142BE560-434C-40CB-8222-785D2E53CF06}" dt="2021-05-13T05:21:16.436" v="1380" actId="115"/>
          <ac:spMkLst>
            <pc:docMk/>
            <pc:sldMk cId="3752628919" sldId="269"/>
            <ac:spMk id="4" creationId="{00000000-0000-0000-0000-000000000000}"/>
          </ac:spMkLst>
        </pc:spChg>
        <pc:spChg chg="del">
          <ac:chgData name="Baltazar Ortiz, Adan" userId="ccfc895e-5806-4d11-9057-46510469f749" providerId="ADAL" clId="{142BE560-434C-40CB-8222-785D2E53CF06}" dt="2021-05-13T05:18:42.523" v="1283" actId="478"/>
          <ac:spMkLst>
            <pc:docMk/>
            <pc:sldMk cId="3752628919" sldId="269"/>
            <ac:spMk id="5" creationId="{00000000-0000-0000-0000-000000000000}"/>
          </ac:spMkLst>
        </pc:spChg>
      </pc:sldChg>
      <pc:sldChg chg="addSp delSp modSp mod">
        <pc:chgData name="Baltazar Ortiz, Adan" userId="ccfc895e-5806-4d11-9057-46510469f749" providerId="ADAL" clId="{142BE560-434C-40CB-8222-785D2E53CF06}" dt="2021-05-13T05:41:20.769" v="1591" actId="1076"/>
        <pc:sldMkLst>
          <pc:docMk/>
          <pc:sldMk cId="1627619141" sldId="275"/>
        </pc:sldMkLst>
        <pc:spChg chg="mod">
          <ac:chgData name="Baltazar Ortiz, Adan" userId="ccfc895e-5806-4d11-9057-46510469f749" providerId="ADAL" clId="{142BE560-434C-40CB-8222-785D2E53CF06}" dt="2021-05-13T05:21:53.863" v="1384" actId="790"/>
          <ac:spMkLst>
            <pc:docMk/>
            <pc:sldMk cId="1627619141" sldId="275"/>
            <ac:spMk id="2" creationId="{00000000-0000-0000-0000-000000000000}"/>
          </ac:spMkLst>
        </pc:spChg>
        <pc:spChg chg="mod">
          <ac:chgData name="Baltazar Ortiz, Adan" userId="ccfc895e-5806-4d11-9057-46510469f749" providerId="ADAL" clId="{142BE560-434C-40CB-8222-785D2E53CF06}" dt="2021-05-13T05:39:32.620" v="1572" actId="20577"/>
          <ac:spMkLst>
            <pc:docMk/>
            <pc:sldMk cId="1627619141" sldId="275"/>
            <ac:spMk id="3" creationId="{00000000-0000-0000-0000-000000000000}"/>
          </ac:spMkLst>
        </pc:spChg>
        <pc:spChg chg="mod">
          <ac:chgData name="Baltazar Ortiz, Adan" userId="ccfc895e-5806-4d11-9057-46510469f749" providerId="ADAL" clId="{142BE560-434C-40CB-8222-785D2E53CF06}" dt="2021-05-13T04:02:02.669" v="1" actId="20577"/>
          <ac:spMkLst>
            <pc:docMk/>
            <pc:sldMk cId="1627619141" sldId="275"/>
            <ac:spMk id="6" creationId="{00000000-0000-0000-0000-000000000000}"/>
          </ac:spMkLst>
        </pc:spChg>
        <pc:grpChg chg="add del mod">
          <ac:chgData name="Baltazar Ortiz, Adan" userId="ccfc895e-5806-4d11-9057-46510469f749" providerId="ADAL" clId="{142BE560-434C-40CB-8222-785D2E53CF06}" dt="2021-05-13T05:41:12.764" v="1589" actId="478"/>
          <ac:grpSpMkLst>
            <pc:docMk/>
            <pc:sldMk cId="1627619141" sldId="275"/>
            <ac:grpSpMk id="11" creationId="{434A59FE-8BD5-4E6B-85B2-D28BEF5F0431}"/>
          </ac:grpSpMkLst>
        </pc:grpChg>
        <pc:grpChg chg="add mod">
          <ac:chgData name="Baltazar Ortiz, Adan" userId="ccfc895e-5806-4d11-9057-46510469f749" providerId="ADAL" clId="{142BE560-434C-40CB-8222-785D2E53CF06}" dt="2021-05-13T05:30:01.184" v="1459" actId="1076"/>
          <ac:grpSpMkLst>
            <pc:docMk/>
            <pc:sldMk cId="1627619141" sldId="275"/>
            <ac:grpSpMk id="15" creationId="{767CB4F1-BC69-4D8B-BBD7-D1FBFB0F28B6}"/>
          </ac:grpSpMkLst>
        </pc:grpChg>
        <pc:picChg chg="add del mod">
          <ac:chgData name="Baltazar Ortiz, Adan" userId="ccfc895e-5806-4d11-9057-46510469f749" providerId="ADAL" clId="{142BE560-434C-40CB-8222-785D2E53CF06}" dt="2021-05-13T05:24:58.884" v="1408" actId="478"/>
          <ac:picMkLst>
            <pc:docMk/>
            <pc:sldMk cId="1627619141" sldId="275"/>
            <ac:picMk id="7" creationId="{18350E73-E9C3-4487-943C-2017FA39634B}"/>
          </ac:picMkLst>
        </pc:picChg>
        <pc:picChg chg="add mod">
          <ac:chgData name="Baltazar Ortiz, Adan" userId="ccfc895e-5806-4d11-9057-46510469f749" providerId="ADAL" clId="{142BE560-434C-40CB-8222-785D2E53CF06}" dt="2021-05-13T05:28:31.573" v="1442" actId="164"/>
          <ac:picMkLst>
            <pc:docMk/>
            <pc:sldMk cId="1627619141" sldId="275"/>
            <ac:picMk id="8" creationId="{377988BD-CFC3-438E-B22C-84C38B62D220}"/>
          </ac:picMkLst>
        </pc:picChg>
        <pc:picChg chg="add del mod">
          <ac:chgData name="Baltazar Ortiz, Adan" userId="ccfc895e-5806-4d11-9057-46510469f749" providerId="ADAL" clId="{142BE560-434C-40CB-8222-785D2E53CF06}" dt="2021-05-13T05:40:29.455" v="1581" actId="478"/>
          <ac:picMkLst>
            <pc:docMk/>
            <pc:sldMk cId="1627619141" sldId="275"/>
            <ac:picMk id="9" creationId="{49824A63-1E7E-4E79-B521-C21774F321AE}"/>
          </ac:picMkLst>
        </pc:picChg>
        <pc:picChg chg="add del mod">
          <ac:chgData name="Baltazar Ortiz, Adan" userId="ccfc895e-5806-4d11-9057-46510469f749" providerId="ADAL" clId="{142BE560-434C-40CB-8222-785D2E53CF06}" dt="2021-05-13T05:41:12.764" v="1589" actId="478"/>
          <ac:picMkLst>
            <pc:docMk/>
            <pc:sldMk cId="1627619141" sldId="275"/>
            <ac:picMk id="10" creationId="{00EF7E58-E24E-4A9A-A6C2-3F3181FB76B2}"/>
          </ac:picMkLst>
        </pc:picChg>
        <pc:picChg chg="add mod">
          <ac:chgData name="Baltazar Ortiz, Adan" userId="ccfc895e-5806-4d11-9057-46510469f749" providerId="ADAL" clId="{142BE560-434C-40CB-8222-785D2E53CF06}" dt="2021-05-13T05:40:35.463" v="1582" actId="1076"/>
          <ac:picMkLst>
            <pc:docMk/>
            <pc:sldMk cId="1627619141" sldId="275"/>
            <ac:picMk id="16" creationId="{F1AEA80B-A87E-4C6B-8615-72EB9FE5EF2D}"/>
          </ac:picMkLst>
        </pc:picChg>
        <pc:picChg chg="add mod">
          <ac:chgData name="Baltazar Ortiz, Adan" userId="ccfc895e-5806-4d11-9057-46510469f749" providerId="ADAL" clId="{142BE560-434C-40CB-8222-785D2E53CF06}" dt="2021-05-13T05:41:20.769" v="1591" actId="1076"/>
          <ac:picMkLst>
            <pc:docMk/>
            <pc:sldMk cId="1627619141" sldId="275"/>
            <ac:picMk id="17" creationId="{1D6AF08F-0C82-4F8C-8446-DD8C65021BB8}"/>
          </ac:picMkLst>
        </pc:picChg>
        <pc:cxnChg chg="add mod">
          <ac:chgData name="Baltazar Ortiz, Adan" userId="ccfc895e-5806-4d11-9057-46510469f749" providerId="ADAL" clId="{142BE560-434C-40CB-8222-785D2E53CF06}" dt="2021-05-13T05:29:49.329" v="1458" actId="164"/>
          <ac:cxnSpMkLst>
            <pc:docMk/>
            <pc:sldMk cId="1627619141" sldId="275"/>
            <ac:cxnSpMk id="13" creationId="{74633C24-BE49-4431-8CC7-FFF7D6EB0EAD}"/>
          </ac:cxnSpMkLst>
        </pc:cxnChg>
        <pc:cxnChg chg="add mod">
          <ac:chgData name="Baltazar Ortiz, Adan" userId="ccfc895e-5806-4d11-9057-46510469f749" providerId="ADAL" clId="{142BE560-434C-40CB-8222-785D2E53CF06}" dt="2021-05-13T05:29:49.329" v="1458" actId="164"/>
          <ac:cxnSpMkLst>
            <pc:docMk/>
            <pc:sldMk cId="1627619141" sldId="275"/>
            <ac:cxnSpMk id="14" creationId="{75EF4915-AD53-44B3-8561-CB909AAC19CF}"/>
          </ac:cxnSpMkLst>
        </pc:cxnChg>
      </pc:sldChg>
      <pc:sldChg chg="addSp delSp modSp mod">
        <pc:chgData name="Baltazar Ortiz, Adan" userId="ccfc895e-5806-4d11-9057-46510469f749" providerId="ADAL" clId="{142BE560-434C-40CB-8222-785D2E53CF06}" dt="2021-05-13T06:06:36.073" v="1612" actId="1076"/>
        <pc:sldMkLst>
          <pc:docMk/>
          <pc:sldMk cId="2632695608" sldId="276"/>
        </pc:sldMkLst>
        <pc:spChg chg="mod">
          <ac:chgData name="Baltazar Ortiz, Adan" userId="ccfc895e-5806-4d11-9057-46510469f749" providerId="ADAL" clId="{142BE560-434C-40CB-8222-785D2E53CF06}" dt="2021-05-13T05:32:51.537" v="1460" actId="255"/>
          <ac:spMkLst>
            <pc:docMk/>
            <pc:sldMk cId="2632695608" sldId="276"/>
            <ac:spMk id="2" creationId="{00000000-0000-0000-0000-000000000000}"/>
          </ac:spMkLst>
        </pc:spChg>
        <pc:spChg chg="mod">
          <ac:chgData name="Baltazar Ortiz, Adan" userId="ccfc895e-5806-4d11-9057-46510469f749" providerId="ADAL" clId="{142BE560-434C-40CB-8222-785D2E53CF06}" dt="2021-05-13T05:12:53.845" v="1212" actId="26606"/>
          <ac:spMkLst>
            <pc:docMk/>
            <pc:sldMk cId="2632695608" sldId="276"/>
            <ac:spMk id="4" creationId="{00000000-0000-0000-0000-000000000000}"/>
          </ac:spMkLst>
        </pc:spChg>
        <pc:spChg chg="mod">
          <ac:chgData name="Baltazar Ortiz, Adan" userId="ccfc895e-5806-4d11-9057-46510469f749" providerId="ADAL" clId="{142BE560-434C-40CB-8222-785D2E53CF06}" dt="2021-05-13T05:12:53.845" v="1212" actId="26606"/>
          <ac:spMkLst>
            <pc:docMk/>
            <pc:sldMk cId="2632695608" sldId="276"/>
            <ac:spMk id="5" creationId="{00000000-0000-0000-0000-000000000000}"/>
          </ac:spMkLst>
        </pc:spChg>
        <pc:spChg chg="mod">
          <ac:chgData name="Baltazar Ortiz, Adan" userId="ccfc895e-5806-4d11-9057-46510469f749" providerId="ADAL" clId="{142BE560-434C-40CB-8222-785D2E53CF06}" dt="2021-05-13T05:12:53.845" v="1212" actId="26606"/>
          <ac:spMkLst>
            <pc:docMk/>
            <pc:sldMk cId="2632695608" sldId="276"/>
            <ac:spMk id="6" creationId="{00000000-0000-0000-0000-000000000000}"/>
          </ac:spMkLst>
        </pc:spChg>
        <pc:spChg chg="add del mod">
          <ac:chgData name="Baltazar Ortiz, Adan" userId="ccfc895e-5806-4d11-9057-46510469f749" providerId="ADAL" clId="{142BE560-434C-40CB-8222-785D2E53CF06}" dt="2021-05-13T05:05:09.917" v="1166" actId="931"/>
          <ac:spMkLst>
            <pc:docMk/>
            <pc:sldMk cId="2632695608" sldId="276"/>
            <ac:spMk id="8" creationId="{DBFAF465-DCC3-4B23-860D-E7D1FD0924BA}"/>
          </ac:spMkLst>
        </pc:spChg>
        <pc:spChg chg="add del mod">
          <ac:chgData name="Baltazar Ortiz, Adan" userId="ccfc895e-5806-4d11-9057-46510469f749" providerId="ADAL" clId="{142BE560-434C-40CB-8222-785D2E53CF06}" dt="2021-05-13T05:12:53.252" v="1211" actId="767"/>
          <ac:spMkLst>
            <pc:docMk/>
            <pc:sldMk cId="2632695608" sldId="276"/>
            <ac:spMk id="15" creationId="{134FC3B3-E764-4892-BB1C-A95A4A7AA7D6}"/>
          </ac:spMkLst>
        </pc:spChg>
        <pc:spChg chg="add mod">
          <ac:chgData name="Baltazar Ortiz, Adan" userId="ccfc895e-5806-4d11-9057-46510469f749" providerId="ADAL" clId="{142BE560-434C-40CB-8222-785D2E53CF06}" dt="2021-05-13T05:17:54.742" v="1249" actId="1076"/>
          <ac:spMkLst>
            <pc:docMk/>
            <pc:sldMk cId="2632695608" sldId="276"/>
            <ac:spMk id="17" creationId="{63C12229-4551-4968-A78D-4A208734D4CC}"/>
          </ac:spMkLst>
        </pc:spChg>
        <pc:spChg chg="add del mod">
          <ac:chgData name="Baltazar Ortiz, Adan" userId="ccfc895e-5806-4d11-9057-46510469f749" providerId="ADAL" clId="{142BE560-434C-40CB-8222-785D2E53CF06}" dt="2021-05-13T05:16:42.680" v="1236" actId="478"/>
          <ac:spMkLst>
            <pc:docMk/>
            <pc:sldMk cId="2632695608" sldId="276"/>
            <ac:spMk id="18" creationId="{802118F4-CC0E-4B7B-A366-FDA1799B001F}"/>
          </ac:spMkLst>
        </pc:spChg>
        <pc:graphicFrameChg chg="del">
          <ac:chgData name="Baltazar Ortiz, Adan" userId="ccfc895e-5806-4d11-9057-46510469f749" providerId="ADAL" clId="{142BE560-434C-40CB-8222-785D2E53CF06}" dt="2021-05-13T05:04:23.403" v="1165" actId="478"/>
          <ac:graphicFrameMkLst>
            <pc:docMk/>
            <pc:sldMk cId="2632695608" sldId="276"/>
            <ac:graphicFrameMk id="7" creationId="{00000000-0000-0000-0000-000000000000}"/>
          </ac:graphicFrameMkLst>
        </pc:graphicFrameChg>
        <pc:picChg chg="add del mod">
          <ac:chgData name="Baltazar Ortiz, Adan" userId="ccfc895e-5806-4d11-9057-46510469f749" providerId="ADAL" clId="{142BE560-434C-40CB-8222-785D2E53CF06}" dt="2021-05-13T06:06:32.995" v="1611" actId="478"/>
          <ac:picMkLst>
            <pc:docMk/>
            <pc:sldMk cId="2632695608" sldId="276"/>
            <ac:picMk id="3" creationId="{041288C1-189D-4BBB-AE0A-75EAFC0A935D}"/>
          </ac:picMkLst>
        </pc:picChg>
        <pc:picChg chg="add mod">
          <ac:chgData name="Baltazar Ortiz, Adan" userId="ccfc895e-5806-4d11-9057-46510469f749" providerId="ADAL" clId="{142BE560-434C-40CB-8222-785D2E53CF06}" dt="2021-05-13T06:06:36.073" v="1612" actId="1076"/>
          <ac:picMkLst>
            <pc:docMk/>
            <pc:sldMk cId="2632695608" sldId="276"/>
            <ac:picMk id="7" creationId="{AF60308C-632F-4A67-9948-10F46B994105}"/>
          </ac:picMkLst>
        </pc:picChg>
        <pc:picChg chg="add mod ord">
          <ac:chgData name="Baltazar Ortiz, Adan" userId="ccfc895e-5806-4d11-9057-46510469f749" providerId="ADAL" clId="{142BE560-434C-40CB-8222-785D2E53CF06}" dt="2021-05-13T05:17:07.751" v="1240" actId="1076"/>
          <ac:picMkLst>
            <pc:docMk/>
            <pc:sldMk cId="2632695608" sldId="276"/>
            <ac:picMk id="10" creationId="{69897468-22E8-4CF1-8D23-B66B50EB4B80}"/>
          </ac:picMkLst>
        </pc:picChg>
        <pc:picChg chg="add del mod">
          <ac:chgData name="Baltazar Ortiz, Adan" userId="ccfc895e-5806-4d11-9057-46510469f749" providerId="ADAL" clId="{142BE560-434C-40CB-8222-785D2E53CF06}" dt="2021-05-13T05:08:53.020" v="1189" actId="478"/>
          <ac:picMkLst>
            <pc:docMk/>
            <pc:sldMk cId="2632695608" sldId="276"/>
            <ac:picMk id="11" creationId="{54CB56C7-AC8A-4E09-AD13-3CBA33CD8467}"/>
          </ac:picMkLst>
        </pc:picChg>
        <pc:picChg chg="add del mod ord">
          <ac:chgData name="Baltazar Ortiz, Adan" userId="ccfc895e-5806-4d11-9057-46510469f749" providerId="ADAL" clId="{142BE560-434C-40CB-8222-785D2E53CF06}" dt="2021-05-13T05:45:51.331" v="1597" actId="478"/>
          <ac:picMkLst>
            <pc:docMk/>
            <pc:sldMk cId="2632695608" sldId="276"/>
            <ac:picMk id="12" creationId="{90C6F5A8-30F3-40C4-8B60-998C94B4DA5A}"/>
          </ac:picMkLst>
        </pc:picChg>
        <pc:picChg chg="add mod ord">
          <ac:chgData name="Baltazar Ortiz, Adan" userId="ccfc895e-5806-4d11-9057-46510469f749" providerId="ADAL" clId="{142BE560-434C-40CB-8222-785D2E53CF06}" dt="2021-05-13T05:17:43.134" v="1248" actId="1076"/>
          <ac:picMkLst>
            <pc:docMk/>
            <pc:sldMk cId="2632695608" sldId="276"/>
            <ac:picMk id="13" creationId="{CAB0A188-811E-49BD-ACB3-F84A3C136B4E}"/>
          </ac:picMkLst>
        </pc:picChg>
        <pc:picChg chg="add del mod ord">
          <ac:chgData name="Baltazar Ortiz, Adan" userId="ccfc895e-5806-4d11-9057-46510469f749" providerId="ADAL" clId="{142BE560-434C-40CB-8222-785D2E53CF06}" dt="2021-05-13T05:13:04.937" v="1215" actId="478"/>
          <ac:picMkLst>
            <pc:docMk/>
            <pc:sldMk cId="2632695608" sldId="276"/>
            <ac:picMk id="14" creationId="{21C3B5BA-0CA9-4030-8EC4-0B50D5E27196}"/>
          </ac:picMkLst>
        </pc:picChg>
        <pc:picChg chg="add del mod">
          <ac:chgData name="Baltazar Ortiz, Adan" userId="ccfc895e-5806-4d11-9057-46510469f749" providerId="ADAL" clId="{142BE560-434C-40CB-8222-785D2E53CF06}" dt="2021-05-13T05:14:46.556" v="1222" actId="478"/>
          <ac:picMkLst>
            <pc:docMk/>
            <pc:sldMk cId="2632695608" sldId="276"/>
            <ac:picMk id="16" creationId="{CBF9AD13-3A59-4248-BCA2-7C24B685A04E}"/>
          </ac:picMkLst>
        </pc:picChg>
        <pc:picChg chg="add del mod">
          <ac:chgData name="Baltazar Ortiz, Adan" userId="ccfc895e-5806-4d11-9057-46510469f749" providerId="ADAL" clId="{142BE560-434C-40CB-8222-785D2E53CF06}" dt="2021-05-13T06:05:14.482" v="1604" actId="478"/>
          <ac:picMkLst>
            <pc:docMk/>
            <pc:sldMk cId="2632695608" sldId="276"/>
            <ac:picMk id="19" creationId="{E33E336B-D844-4A81-8D55-950EC6B3364B}"/>
          </ac:picMkLst>
        </pc:picChg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4015598340" sldId="277"/>
        </pc:sldMkLst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129071968" sldId="278"/>
        </pc:sldMkLst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2788333131" sldId="279"/>
        </pc:sldMkLst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1332294091" sldId="280"/>
        </pc:sldMkLst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109062006" sldId="281"/>
        </pc:sldMkLst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3971194441" sldId="282"/>
        </pc:sldMkLst>
      </pc:sldChg>
      <pc:sldChg chg="del">
        <pc:chgData name="Baltazar Ortiz, Adan" userId="ccfc895e-5806-4d11-9057-46510469f749" providerId="ADAL" clId="{142BE560-434C-40CB-8222-785D2E53CF06}" dt="2021-05-13T05:18:22.341" v="1250" actId="47"/>
        <pc:sldMkLst>
          <pc:docMk/>
          <pc:sldMk cId="1445667631" sldId="283"/>
        </pc:sldMkLst>
      </pc:sldChg>
      <pc:sldChg chg="addSp delSp modSp mod">
        <pc:chgData name="Baltazar Ortiz, Adan" userId="ccfc895e-5806-4d11-9057-46510469f749" providerId="ADAL" clId="{142BE560-434C-40CB-8222-785D2E53CF06}" dt="2021-05-13T05:21:41.769" v="1382" actId="790"/>
        <pc:sldMkLst>
          <pc:docMk/>
          <pc:sldMk cId="3223411715" sldId="284"/>
        </pc:sldMkLst>
        <pc:spChg chg="mod">
          <ac:chgData name="Baltazar Ortiz, Adan" userId="ccfc895e-5806-4d11-9057-46510469f749" providerId="ADAL" clId="{142BE560-434C-40CB-8222-785D2E53CF06}" dt="2021-05-13T05:21:41.769" v="1382" actId="790"/>
          <ac:spMkLst>
            <pc:docMk/>
            <pc:sldMk cId="3223411715" sldId="284"/>
            <ac:spMk id="2" creationId="{1D9552C1-87B1-4B00-85BE-6C530CB92C9A}"/>
          </ac:spMkLst>
        </pc:spChg>
        <pc:spChg chg="mod">
          <ac:chgData name="Baltazar Ortiz, Adan" userId="ccfc895e-5806-4d11-9057-46510469f749" providerId="ADAL" clId="{142BE560-434C-40CB-8222-785D2E53CF06}" dt="2021-05-13T04:02:00.149" v="0" actId="20577"/>
          <ac:spMkLst>
            <pc:docMk/>
            <pc:sldMk cId="3223411715" sldId="284"/>
            <ac:spMk id="6" creationId="{8FF9A4AF-E7CF-4601-8616-A94493EE68AA}"/>
          </ac:spMkLst>
        </pc:spChg>
        <pc:spChg chg="add del mod">
          <ac:chgData name="Baltazar Ortiz, Adan" userId="ccfc895e-5806-4d11-9057-46510469f749" providerId="ADAL" clId="{142BE560-434C-40CB-8222-785D2E53CF06}" dt="2021-05-13T04:05:31.968" v="10"/>
          <ac:spMkLst>
            <pc:docMk/>
            <pc:sldMk cId="3223411715" sldId="284"/>
            <ac:spMk id="15" creationId="{E244DB64-6AE6-4312-A3E5-D524FD3FF52D}"/>
          </ac:spMkLst>
        </pc:spChg>
        <pc:spChg chg="add mod">
          <ac:chgData name="Baltazar Ortiz, Adan" userId="ccfc895e-5806-4d11-9057-46510469f749" providerId="ADAL" clId="{142BE560-434C-40CB-8222-785D2E53CF06}" dt="2021-05-13T05:03:54.116" v="1164" actId="20577"/>
          <ac:spMkLst>
            <pc:docMk/>
            <pc:sldMk cId="3223411715" sldId="284"/>
            <ac:spMk id="16" creationId="{57E45728-2B5C-4C2C-94E2-FA29C7717C7B}"/>
          </ac:spMkLst>
        </pc:spChg>
        <pc:grpChg chg="add del mod">
          <ac:chgData name="Baltazar Ortiz, Adan" userId="ccfc895e-5806-4d11-9057-46510469f749" providerId="ADAL" clId="{142BE560-434C-40CB-8222-785D2E53CF06}" dt="2021-05-13T04:21:08.574" v="464" actId="165"/>
          <ac:grpSpMkLst>
            <pc:docMk/>
            <pc:sldMk cId="3223411715" sldId="284"/>
            <ac:grpSpMk id="22" creationId="{4BB8E902-F5F7-4DDC-A1B5-E5A041B36E3E}"/>
          </ac:grpSpMkLst>
        </pc:grpChg>
        <pc:grpChg chg="add mod">
          <ac:chgData name="Baltazar Ortiz, Adan" userId="ccfc895e-5806-4d11-9057-46510469f749" providerId="ADAL" clId="{142BE560-434C-40CB-8222-785D2E53CF06}" dt="2021-05-13T04:29:34.028" v="699" actId="1076"/>
          <ac:grpSpMkLst>
            <pc:docMk/>
            <pc:sldMk cId="3223411715" sldId="284"/>
            <ac:grpSpMk id="23" creationId="{BA7C6E3A-8880-4A8E-9F21-01C3E41ABE40}"/>
          </ac:grpSpMkLst>
        </pc:grpChg>
        <pc:graphicFrameChg chg="del mod">
          <ac:chgData name="Baltazar Ortiz, Adan" userId="ccfc895e-5806-4d11-9057-46510469f749" providerId="ADAL" clId="{142BE560-434C-40CB-8222-785D2E53CF06}" dt="2021-05-13T04:10:00.667" v="330" actId="21"/>
          <ac:graphicFrameMkLst>
            <pc:docMk/>
            <pc:sldMk cId="3223411715" sldId="284"/>
            <ac:graphicFrameMk id="12" creationId="{9094C0A4-822D-4EBF-AC9E-E10EE18D6DA4}"/>
          </ac:graphicFrameMkLst>
        </pc:graphicFrameChg>
        <pc:picChg chg="add mod topLvl">
          <ac:chgData name="Baltazar Ortiz, Adan" userId="ccfc895e-5806-4d11-9057-46510469f749" providerId="ADAL" clId="{142BE560-434C-40CB-8222-785D2E53CF06}" dt="2021-05-13T04:21:23.418" v="466" actId="164"/>
          <ac:picMkLst>
            <pc:docMk/>
            <pc:sldMk cId="3223411715" sldId="284"/>
            <ac:picMk id="17" creationId="{5966BB0E-1C28-4592-ADC8-85A61C5D2B61}"/>
          </ac:picMkLst>
        </pc:picChg>
        <pc:picChg chg="add mod topLvl">
          <ac:chgData name="Baltazar Ortiz, Adan" userId="ccfc895e-5806-4d11-9057-46510469f749" providerId="ADAL" clId="{142BE560-434C-40CB-8222-785D2E53CF06}" dt="2021-05-13T04:21:23.418" v="466" actId="164"/>
          <ac:picMkLst>
            <pc:docMk/>
            <pc:sldMk cId="3223411715" sldId="284"/>
            <ac:picMk id="18" creationId="{8BF9D10B-281A-4781-B153-E5AD7163E87E}"/>
          </ac:picMkLst>
        </pc:picChg>
        <pc:picChg chg="add mod topLvl">
          <ac:chgData name="Baltazar Ortiz, Adan" userId="ccfc895e-5806-4d11-9057-46510469f749" providerId="ADAL" clId="{142BE560-434C-40CB-8222-785D2E53CF06}" dt="2021-05-13T04:21:23.418" v="466" actId="164"/>
          <ac:picMkLst>
            <pc:docMk/>
            <pc:sldMk cId="3223411715" sldId="284"/>
            <ac:picMk id="19" creationId="{15C39F2C-316C-4EB5-8FC2-5ECF7E7C42F5}"/>
          </ac:picMkLst>
        </pc:picChg>
        <pc:picChg chg="add mod topLvl">
          <ac:chgData name="Baltazar Ortiz, Adan" userId="ccfc895e-5806-4d11-9057-46510469f749" providerId="ADAL" clId="{142BE560-434C-40CB-8222-785D2E53CF06}" dt="2021-05-13T04:21:23.418" v="466" actId="164"/>
          <ac:picMkLst>
            <pc:docMk/>
            <pc:sldMk cId="3223411715" sldId="284"/>
            <ac:picMk id="20" creationId="{89F48AE5-DC65-4573-BB3A-388A1C420AB3}"/>
          </ac:picMkLst>
        </pc:picChg>
        <pc:picChg chg="add mod topLvl">
          <ac:chgData name="Baltazar Ortiz, Adan" userId="ccfc895e-5806-4d11-9057-46510469f749" providerId="ADAL" clId="{142BE560-434C-40CB-8222-785D2E53CF06}" dt="2021-05-13T04:21:23.418" v="466" actId="164"/>
          <ac:picMkLst>
            <pc:docMk/>
            <pc:sldMk cId="3223411715" sldId="284"/>
            <ac:picMk id="21" creationId="{B5A0827B-1627-4950-A441-90BF238C9633}"/>
          </ac:picMkLst>
        </pc:picChg>
      </pc:sldChg>
      <pc:sldChg chg="addSp delSp modSp new mod">
        <pc:chgData name="Baltazar Ortiz, Adan" userId="ccfc895e-5806-4d11-9057-46510469f749" providerId="ADAL" clId="{142BE560-434C-40CB-8222-785D2E53CF06}" dt="2021-05-13T05:36:16.459" v="1474" actId="1076"/>
        <pc:sldMkLst>
          <pc:docMk/>
          <pc:sldMk cId="1375954433" sldId="285"/>
        </pc:sldMkLst>
        <pc:spChg chg="mod">
          <ac:chgData name="Baltazar Ortiz, Adan" userId="ccfc895e-5806-4d11-9057-46510469f749" providerId="ADAL" clId="{142BE560-434C-40CB-8222-785D2E53CF06}" dt="2021-05-13T04:30:44.586" v="804" actId="313"/>
          <ac:spMkLst>
            <pc:docMk/>
            <pc:sldMk cId="1375954433" sldId="285"/>
            <ac:spMk id="2" creationId="{C252F551-17A0-4976-B08B-65D6898A498D}"/>
          </ac:spMkLst>
        </pc:spChg>
        <pc:spChg chg="del">
          <ac:chgData name="Baltazar Ortiz, Adan" userId="ccfc895e-5806-4d11-9057-46510469f749" providerId="ADAL" clId="{142BE560-434C-40CB-8222-785D2E53CF06}" dt="2021-05-13T04:30:50.358" v="805" actId="478"/>
          <ac:spMkLst>
            <pc:docMk/>
            <pc:sldMk cId="1375954433" sldId="285"/>
            <ac:spMk id="3" creationId="{DA8E8A16-579F-40FB-907D-ABA33F44587B}"/>
          </ac:spMkLst>
        </pc:spChg>
        <pc:spChg chg="mod">
          <ac:chgData name="Baltazar Ortiz, Adan" userId="ccfc895e-5806-4d11-9057-46510469f749" providerId="ADAL" clId="{142BE560-434C-40CB-8222-785D2E53CF06}" dt="2021-05-13T04:49:57.564" v="1008" actId="20577"/>
          <ac:spMkLst>
            <pc:docMk/>
            <pc:sldMk cId="1375954433" sldId="285"/>
            <ac:spMk id="5" creationId="{ADD7B485-A5EA-405E-B448-1C30B3FE6E7A}"/>
          </ac:spMkLst>
        </pc:spChg>
        <pc:spChg chg="mod">
          <ac:chgData name="Baltazar Ortiz, Adan" userId="ccfc895e-5806-4d11-9057-46510469f749" providerId="ADAL" clId="{142BE560-434C-40CB-8222-785D2E53CF06}" dt="2021-05-13T04:49:49.902" v="1006"/>
          <ac:spMkLst>
            <pc:docMk/>
            <pc:sldMk cId="1375954433" sldId="285"/>
            <ac:spMk id="6" creationId="{F6EA336D-3EC0-4222-B509-D92E4E729DDB}"/>
          </ac:spMkLst>
        </pc:spChg>
        <pc:spChg chg="add mod">
          <ac:chgData name="Baltazar Ortiz, Adan" userId="ccfc895e-5806-4d11-9057-46510469f749" providerId="ADAL" clId="{142BE560-434C-40CB-8222-785D2E53CF06}" dt="2021-05-13T04:56:37.379" v="1046" actId="1076"/>
          <ac:spMkLst>
            <pc:docMk/>
            <pc:sldMk cId="1375954433" sldId="285"/>
            <ac:spMk id="8" creationId="{CDA76BF0-2A7A-42B7-BD83-8C91F6C45DFA}"/>
          </ac:spMkLst>
        </pc:spChg>
        <pc:spChg chg="add mod">
          <ac:chgData name="Baltazar Ortiz, Adan" userId="ccfc895e-5806-4d11-9057-46510469f749" providerId="ADAL" clId="{142BE560-434C-40CB-8222-785D2E53CF06}" dt="2021-05-13T04:56:13.267" v="1044" actId="1076"/>
          <ac:spMkLst>
            <pc:docMk/>
            <pc:sldMk cId="1375954433" sldId="285"/>
            <ac:spMk id="9" creationId="{47EA68CF-BE9E-4F9C-8824-2BE255622E3F}"/>
          </ac:spMkLst>
        </pc:spChg>
        <pc:spChg chg="add mod">
          <ac:chgData name="Baltazar Ortiz, Adan" userId="ccfc895e-5806-4d11-9057-46510469f749" providerId="ADAL" clId="{142BE560-434C-40CB-8222-785D2E53CF06}" dt="2021-05-13T04:56:07.541" v="1043" actId="1076"/>
          <ac:spMkLst>
            <pc:docMk/>
            <pc:sldMk cId="1375954433" sldId="285"/>
            <ac:spMk id="10" creationId="{822B3710-BEBE-4725-99B9-D70DE62BEA17}"/>
          </ac:spMkLst>
        </pc:spChg>
        <pc:spChg chg="add mod">
          <ac:chgData name="Baltazar Ortiz, Adan" userId="ccfc895e-5806-4d11-9057-46510469f749" providerId="ADAL" clId="{142BE560-434C-40CB-8222-785D2E53CF06}" dt="2021-05-13T04:52:37.051" v="1028" actId="1076"/>
          <ac:spMkLst>
            <pc:docMk/>
            <pc:sldMk cId="1375954433" sldId="285"/>
            <ac:spMk id="11" creationId="{E92355BE-3831-480A-9D89-B4C3CC7F0B69}"/>
          </ac:spMkLst>
        </pc:spChg>
        <pc:spChg chg="add mod">
          <ac:chgData name="Baltazar Ortiz, Adan" userId="ccfc895e-5806-4d11-9057-46510469f749" providerId="ADAL" clId="{142BE560-434C-40CB-8222-785D2E53CF06}" dt="2021-05-13T05:36:16.459" v="1474" actId="1076"/>
          <ac:spMkLst>
            <pc:docMk/>
            <pc:sldMk cId="1375954433" sldId="285"/>
            <ac:spMk id="20" creationId="{0137BEF0-12C4-47AA-8CEB-7321EB644D3F}"/>
          </ac:spMkLst>
        </pc:spChg>
        <pc:spChg chg="add mod">
          <ac:chgData name="Baltazar Ortiz, Adan" userId="ccfc895e-5806-4d11-9057-46510469f749" providerId="ADAL" clId="{142BE560-434C-40CB-8222-785D2E53CF06}" dt="2021-05-13T05:35:45.312" v="1469" actId="1076"/>
          <ac:spMkLst>
            <pc:docMk/>
            <pc:sldMk cId="1375954433" sldId="285"/>
            <ac:spMk id="22" creationId="{4DF8A27F-36B5-4BE8-8719-C2AC5A2519E4}"/>
          </ac:spMkLst>
        </pc:spChg>
        <pc:spChg chg="add del mod">
          <ac:chgData name="Baltazar Ortiz, Adan" userId="ccfc895e-5806-4d11-9057-46510469f749" providerId="ADAL" clId="{142BE560-434C-40CB-8222-785D2E53CF06}" dt="2021-05-13T05:35:29.442" v="1464" actId="478"/>
          <ac:spMkLst>
            <pc:docMk/>
            <pc:sldMk cId="1375954433" sldId="285"/>
            <ac:spMk id="23" creationId="{2751A2D1-6FC0-4E1D-9CB3-BD1A57D79B41}"/>
          </ac:spMkLst>
        </pc:spChg>
        <pc:spChg chg="add mod">
          <ac:chgData name="Baltazar Ortiz, Adan" userId="ccfc895e-5806-4d11-9057-46510469f749" providerId="ADAL" clId="{142BE560-434C-40CB-8222-785D2E53CF06}" dt="2021-05-13T05:36:12.675" v="1473" actId="1076"/>
          <ac:spMkLst>
            <pc:docMk/>
            <pc:sldMk cId="1375954433" sldId="285"/>
            <ac:spMk id="27" creationId="{EAA31432-EFFA-463C-B5C9-694E2A9A0AF0}"/>
          </ac:spMkLst>
        </pc:spChg>
        <pc:spChg chg="add del mod">
          <ac:chgData name="Baltazar Ortiz, Adan" userId="ccfc895e-5806-4d11-9057-46510469f749" providerId="ADAL" clId="{142BE560-434C-40CB-8222-785D2E53CF06}" dt="2021-05-13T04:50:11.653" v="1012" actId="478"/>
          <ac:spMkLst>
            <pc:docMk/>
            <pc:sldMk cId="1375954433" sldId="285"/>
            <ac:spMk id="28" creationId="{752CD937-4339-4713-BD3E-AECC8B3A6DD8}"/>
          </ac:spMkLst>
        </pc:spChg>
        <pc:spChg chg="add del mod">
          <ac:chgData name="Baltazar Ortiz, Adan" userId="ccfc895e-5806-4d11-9057-46510469f749" providerId="ADAL" clId="{142BE560-434C-40CB-8222-785D2E53CF06}" dt="2021-05-13T04:50:10.329" v="1011" actId="478"/>
          <ac:spMkLst>
            <pc:docMk/>
            <pc:sldMk cId="1375954433" sldId="285"/>
            <ac:spMk id="29" creationId="{2A90420A-B990-40C8-8CA3-98D8F183D55A}"/>
          </ac:spMkLst>
        </pc:spChg>
        <pc:spChg chg="add del mod">
          <ac:chgData name="Baltazar Ortiz, Adan" userId="ccfc895e-5806-4d11-9057-46510469f749" providerId="ADAL" clId="{142BE560-434C-40CB-8222-785D2E53CF06}" dt="2021-05-13T04:50:46.593" v="1015" actId="478"/>
          <ac:spMkLst>
            <pc:docMk/>
            <pc:sldMk cId="1375954433" sldId="285"/>
            <ac:spMk id="30" creationId="{E05D0EFE-D9AE-4A4B-9ED1-6529AB58BE89}"/>
          </ac:spMkLst>
        </pc:spChg>
        <pc:graphicFrameChg chg="add mod">
          <ac:chgData name="Baltazar Ortiz, Adan" userId="ccfc895e-5806-4d11-9057-46510469f749" providerId="ADAL" clId="{142BE560-434C-40CB-8222-785D2E53CF06}" dt="2021-05-13T04:31:04.597" v="809" actId="1076"/>
          <ac:graphicFrameMkLst>
            <pc:docMk/>
            <pc:sldMk cId="1375954433" sldId="285"/>
            <ac:graphicFrameMk id="7" creationId="{7E726D7D-1A5D-4A14-964B-9030B2D66097}"/>
          </ac:graphicFrameMkLst>
        </pc:graphicFrameChg>
        <pc:cxnChg chg="add mod">
          <ac:chgData name="Baltazar Ortiz, Adan" userId="ccfc895e-5806-4d11-9057-46510469f749" providerId="ADAL" clId="{142BE560-434C-40CB-8222-785D2E53CF06}" dt="2021-05-13T04:41:08.869" v="902" actId="1076"/>
          <ac:cxnSpMkLst>
            <pc:docMk/>
            <pc:sldMk cId="1375954433" sldId="285"/>
            <ac:cxnSpMk id="13" creationId="{4A3EA554-BD09-4F9D-B2A8-48BD7379A4EC}"/>
          </ac:cxnSpMkLst>
        </pc:cxnChg>
        <pc:cxnChg chg="add mod">
          <ac:chgData name="Baltazar Ortiz, Adan" userId="ccfc895e-5806-4d11-9057-46510469f749" providerId="ADAL" clId="{142BE560-434C-40CB-8222-785D2E53CF06}" dt="2021-05-13T04:53:57.035" v="1032" actId="1076"/>
          <ac:cxnSpMkLst>
            <pc:docMk/>
            <pc:sldMk cId="1375954433" sldId="285"/>
            <ac:cxnSpMk id="14" creationId="{0ADAF07B-9CD7-40D3-BBDB-E6C2486A2796}"/>
          </ac:cxnSpMkLst>
        </pc:cxnChg>
        <pc:cxnChg chg="add mod">
          <ac:chgData name="Baltazar Ortiz, Adan" userId="ccfc895e-5806-4d11-9057-46510469f749" providerId="ADAL" clId="{142BE560-434C-40CB-8222-785D2E53CF06}" dt="2021-05-13T04:54:00.219" v="1033" actId="14100"/>
          <ac:cxnSpMkLst>
            <pc:docMk/>
            <pc:sldMk cId="1375954433" sldId="285"/>
            <ac:cxnSpMk id="16" creationId="{1CD1932F-2E4D-4769-86D5-F2D55F2E4461}"/>
          </ac:cxnSpMkLst>
        </pc:cxnChg>
        <pc:cxnChg chg="add mod">
          <ac:chgData name="Baltazar Ortiz, Adan" userId="ccfc895e-5806-4d11-9057-46510469f749" providerId="ADAL" clId="{142BE560-434C-40CB-8222-785D2E53CF06}" dt="2021-05-13T04:56:22.577" v="1045" actId="1076"/>
          <ac:cxnSpMkLst>
            <pc:docMk/>
            <pc:sldMk cId="1375954433" sldId="285"/>
            <ac:cxnSpMk id="17" creationId="{E8F39867-ED0F-4B14-B3D5-307239E54A3E}"/>
          </ac:cxnSpMkLst>
        </pc:cxnChg>
        <pc:cxnChg chg="add mod">
          <ac:chgData name="Baltazar Ortiz, Adan" userId="ccfc895e-5806-4d11-9057-46510469f749" providerId="ADAL" clId="{142BE560-434C-40CB-8222-785D2E53CF06}" dt="2021-05-13T04:54:07.747" v="1035" actId="14100"/>
          <ac:cxnSpMkLst>
            <pc:docMk/>
            <pc:sldMk cId="1375954433" sldId="285"/>
            <ac:cxnSpMk id="18" creationId="{9908D7C6-699C-4039-BF2E-0884D8D52253}"/>
          </ac:cxnSpMkLst>
        </pc:cxnChg>
        <pc:cxnChg chg="add mod">
          <ac:chgData name="Baltazar Ortiz, Adan" userId="ccfc895e-5806-4d11-9057-46510469f749" providerId="ADAL" clId="{142BE560-434C-40CB-8222-785D2E53CF06}" dt="2021-05-13T04:56:44.170" v="1048" actId="14100"/>
          <ac:cxnSpMkLst>
            <pc:docMk/>
            <pc:sldMk cId="1375954433" sldId="285"/>
            <ac:cxnSpMk id="21" creationId="{5643F493-4057-4A3E-8958-EBC2B9D6BF15}"/>
          </ac:cxnSpMkLst>
        </pc:cxnChg>
        <pc:cxnChg chg="add del mod">
          <ac:chgData name="Baltazar Ortiz, Adan" userId="ccfc895e-5806-4d11-9057-46510469f749" providerId="ADAL" clId="{142BE560-434C-40CB-8222-785D2E53CF06}" dt="2021-05-13T05:35:24.973" v="1462" actId="478"/>
          <ac:cxnSpMkLst>
            <pc:docMk/>
            <pc:sldMk cId="1375954433" sldId="285"/>
            <ac:cxnSpMk id="25" creationId="{7760C691-6BD8-4CBA-92C7-D00BB87B50E5}"/>
          </ac:cxnSpMkLst>
        </pc:cxnChg>
        <pc:cxnChg chg="add mod">
          <ac:chgData name="Baltazar Ortiz, Adan" userId="ccfc895e-5806-4d11-9057-46510469f749" providerId="ADAL" clId="{142BE560-434C-40CB-8222-785D2E53CF06}" dt="2021-05-13T04:46:24.643" v="962" actId="1076"/>
          <ac:cxnSpMkLst>
            <pc:docMk/>
            <pc:sldMk cId="1375954433" sldId="285"/>
            <ac:cxnSpMk id="26" creationId="{FA28AB0C-CF2A-4B02-91E3-8CFD5175EAE9}"/>
          </ac:cxnSpMkLst>
        </pc:cxnChg>
        <pc:cxnChg chg="add del mod">
          <ac:chgData name="Baltazar Ortiz, Adan" userId="ccfc895e-5806-4d11-9057-46510469f749" providerId="ADAL" clId="{142BE560-434C-40CB-8222-785D2E53CF06}" dt="2021-05-13T04:51:10.812" v="1017" actId="11529"/>
          <ac:cxnSpMkLst>
            <pc:docMk/>
            <pc:sldMk cId="1375954433" sldId="285"/>
            <ac:cxnSpMk id="32" creationId="{C420AFA6-1EC8-48B6-AF71-0293DE13333D}"/>
          </ac:cxnSpMkLst>
        </pc:cxnChg>
        <pc:cxnChg chg="add mod">
          <ac:chgData name="Baltazar Ortiz, Adan" userId="ccfc895e-5806-4d11-9057-46510469f749" providerId="ADAL" clId="{142BE560-434C-40CB-8222-785D2E53CF06}" dt="2021-05-13T04:56:13.267" v="1044" actId="1076"/>
          <ac:cxnSpMkLst>
            <pc:docMk/>
            <pc:sldMk cId="1375954433" sldId="285"/>
            <ac:cxnSpMk id="34" creationId="{6E7F6F0F-C8D5-43A4-BA5C-E1A2B95D71F8}"/>
          </ac:cxnSpMkLst>
        </pc:cxnChg>
        <pc:cxnChg chg="add del mod">
          <ac:chgData name="Baltazar Ortiz, Adan" userId="ccfc895e-5806-4d11-9057-46510469f749" providerId="ADAL" clId="{142BE560-434C-40CB-8222-785D2E53CF06}" dt="2021-05-13T04:51:41.511" v="1020" actId="11529"/>
          <ac:cxnSpMkLst>
            <pc:docMk/>
            <pc:sldMk cId="1375954433" sldId="285"/>
            <ac:cxnSpMk id="36" creationId="{532DF9DF-CC36-4DAB-8734-CC1540ABD67E}"/>
          </ac:cxnSpMkLst>
        </pc:cxnChg>
        <pc:cxnChg chg="add mod">
          <ac:chgData name="Baltazar Ortiz, Adan" userId="ccfc895e-5806-4d11-9057-46510469f749" providerId="ADAL" clId="{142BE560-434C-40CB-8222-785D2E53CF06}" dt="2021-05-13T04:56:07.541" v="1043" actId="1076"/>
          <ac:cxnSpMkLst>
            <pc:docMk/>
            <pc:sldMk cId="1375954433" sldId="285"/>
            <ac:cxnSpMk id="38" creationId="{31345EBA-E1A4-4C6B-B3E1-9FA0BB18FA93}"/>
          </ac:cxnSpMkLst>
        </pc:cxnChg>
        <pc:cxnChg chg="add mod">
          <ac:chgData name="Baltazar Ortiz, Adan" userId="ccfc895e-5806-4d11-9057-46510469f749" providerId="ADAL" clId="{142BE560-434C-40CB-8222-785D2E53CF06}" dt="2021-05-13T04:56:13.267" v="1044" actId="1076"/>
          <ac:cxnSpMkLst>
            <pc:docMk/>
            <pc:sldMk cId="1375954433" sldId="285"/>
            <ac:cxnSpMk id="40" creationId="{0FF08743-4ECB-44FC-A66C-61FCF1725868}"/>
          </ac:cxnSpMkLst>
        </pc:cxnChg>
        <pc:cxnChg chg="add mod">
          <ac:chgData name="Baltazar Ortiz, Adan" userId="ccfc895e-5806-4d11-9057-46510469f749" providerId="ADAL" clId="{142BE560-434C-40CB-8222-785D2E53CF06}" dt="2021-05-13T04:56:37.379" v="1046" actId="1076"/>
          <ac:cxnSpMkLst>
            <pc:docMk/>
            <pc:sldMk cId="1375954433" sldId="285"/>
            <ac:cxnSpMk id="50" creationId="{B87F4F8F-D1A0-4BBA-865E-31B512BA9949}"/>
          </ac:cxnSpMkLst>
        </pc:cxnChg>
        <pc:cxnChg chg="add del mod">
          <ac:chgData name="Baltazar Ortiz, Adan" userId="ccfc895e-5806-4d11-9057-46510469f749" providerId="ADAL" clId="{142BE560-434C-40CB-8222-785D2E53CF06}" dt="2021-05-13T05:35:32.249" v="1465" actId="478"/>
          <ac:cxnSpMkLst>
            <pc:docMk/>
            <pc:sldMk cId="1375954433" sldId="285"/>
            <ac:cxnSpMk id="53" creationId="{83FE3AA3-ED66-4405-A217-A91CF4B68AF3}"/>
          </ac:cxnSpMkLst>
        </pc:cxnChg>
        <pc:cxnChg chg="add mod">
          <ac:chgData name="Baltazar Ortiz, Adan" userId="ccfc895e-5806-4d11-9057-46510469f749" providerId="ADAL" clId="{142BE560-434C-40CB-8222-785D2E53CF06}" dt="2021-05-13T05:36:16.459" v="1474" actId="1076"/>
          <ac:cxnSpMkLst>
            <pc:docMk/>
            <pc:sldMk cId="1375954433" sldId="285"/>
            <ac:cxnSpMk id="58" creationId="{91C201A5-ECDC-4AB6-9A11-76D40D87441B}"/>
          </ac:cxnSpMkLst>
        </pc:cxnChg>
        <pc:cxnChg chg="add mod">
          <ac:chgData name="Baltazar Ortiz, Adan" userId="ccfc895e-5806-4d11-9057-46510469f749" providerId="ADAL" clId="{142BE560-434C-40CB-8222-785D2E53CF06}" dt="2021-05-13T05:36:12.675" v="1473" actId="1076"/>
          <ac:cxnSpMkLst>
            <pc:docMk/>
            <pc:sldMk cId="1375954433" sldId="285"/>
            <ac:cxnSpMk id="60" creationId="{5C55CE71-475E-4C65-AC63-BAB52BCECF3B}"/>
          </ac:cxnSpMkLst>
        </pc:cxnChg>
        <pc:cxnChg chg="add mod">
          <ac:chgData name="Baltazar Ortiz, Adan" userId="ccfc895e-5806-4d11-9057-46510469f749" providerId="ADAL" clId="{142BE560-434C-40CB-8222-785D2E53CF06}" dt="2021-05-13T05:36:16.459" v="1474" actId="1076"/>
          <ac:cxnSpMkLst>
            <pc:docMk/>
            <pc:sldMk cId="1375954433" sldId="285"/>
            <ac:cxnSpMk id="62" creationId="{4DCFFCA3-61BC-453A-BCA1-0B3E75739669}"/>
          </ac:cxnSpMkLst>
        </pc:cxnChg>
        <pc:cxnChg chg="add mod">
          <ac:chgData name="Baltazar Ortiz, Adan" userId="ccfc895e-5806-4d11-9057-46510469f749" providerId="ADAL" clId="{142BE560-434C-40CB-8222-785D2E53CF06}" dt="2021-05-13T04:56:07.541" v="1043" actId="1076"/>
          <ac:cxnSpMkLst>
            <pc:docMk/>
            <pc:sldMk cId="1375954433" sldId="285"/>
            <ac:cxnSpMk id="64" creationId="{88ABAE67-2269-4DEC-BCB9-9BDE31FB859C}"/>
          </ac:cxnSpMkLst>
        </pc:cxnChg>
        <pc:cxnChg chg="add mod">
          <ac:chgData name="Baltazar Ortiz, Adan" userId="ccfc895e-5806-4d11-9057-46510469f749" providerId="ADAL" clId="{142BE560-434C-40CB-8222-785D2E53CF06}" dt="2021-05-13T04:56:37.379" v="1046" actId="1076"/>
          <ac:cxnSpMkLst>
            <pc:docMk/>
            <pc:sldMk cId="1375954433" sldId="285"/>
            <ac:cxnSpMk id="66" creationId="{65EF97AF-371F-498A-B153-2E5E6A0759E8}"/>
          </ac:cxnSpMkLst>
        </pc:cxnChg>
        <pc:cxnChg chg="add mod">
          <ac:chgData name="Baltazar Ortiz, Adan" userId="ccfc895e-5806-4d11-9057-46510469f749" providerId="ADAL" clId="{142BE560-434C-40CB-8222-785D2E53CF06}" dt="2021-05-13T04:56:13.267" v="1044" actId="1076"/>
          <ac:cxnSpMkLst>
            <pc:docMk/>
            <pc:sldMk cId="1375954433" sldId="285"/>
            <ac:cxnSpMk id="68" creationId="{74FF9642-2F9D-4BF3-A45A-C6D866EA467A}"/>
          </ac:cxnSpMkLst>
        </pc:cxnChg>
        <pc:cxnChg chg="add mod">
          <ac:chgData name="Baltazar Ortiz, Adan" userId="ccfc895e-5806-4d11-9057-46510469f749" providerId="ADAL" clId="{142BE560-434C-40CB-8222-785D2E53CF06}" dt="2021-05-13T05:36:16.459" v="1474" actId="1076"/>
          <ac:cxnSpMkLst>
            <pc:docMk/>
            <pc:sldMk cId="1375954433" sldId="285"/>
            <ac:cxnSpMk id="85" creationId="{65BCA156-FE24-4C4E-A0D5-7A24B30677A7}"/>
          </ac:cxnSpMkLst>
        </pc:cxnChg>
        <pc:cxnChg chg="add del mod">
          <ac:chgData name="Baltazar Ortiz, Adan" userId="ccfc895e-5806-4d11-9057-46510469f749" providerId="ADAL" clId="{142BE560-434C-40CB-8222-785D2E53CF06}" dt="2021-05-13T04:57:17.625" v="1056" actId="478"/>
          <ac:cxnSpMkLst>
            <pc:docMk/>
            <pc:sldMk cId="1375954433" sldId="285"/>
            <ac:cxnSpMk id="86" creationId="{9E884188-57E1-4130-94B2-89BDBA4877E0}"/>
          </ac:cxnSpMkLst>
        </pc:cxnChg>
        <pc:cxnChg chg="add del mod">
          <ac:chgData name="Baltazar Ortiz, Adan" userId="ccfc895e-5806-4d11-9057-46510469f749" providerId="ADAL" clId="{142BE560-434C-40CB-8222-785D2E53CF06}" dt="2021-05-13T05:35:36.097" v="1467" actId="478"/>
          <ac:cxnSpMkLst>
            <pc:docMk/>
            <pc:sldMk cId="1375954433" sldId="285"/>
            <ac:cxnSpMk id="90" creationId="{7770A806-0EC5-4E99-9BC8-15E2056F5FAF}"/>
          </ac:cxnSpMkLst>
        </pc:cxnChg>
        <pc:cxnChg chg="add mod">
          <ac:chgData name="Baltazar Ortiz, Adan" userId="ccfc895e-5806-4d11-9057-46510469f749" providerId="ADAL" clId="{142BE560-434C-40CB-8222-785D2E53CF06}" dt="2021-05-13T05:36:12.675" v="1473" actId="1076"/>
          <ac:cxnSpMkLst>
            <pc:docMk/>
            <pc:sldMk cId="1375954433" sldId="285"/>
            <ac:cxnSpMk id="92" creationId="{F0409FD6-8C9B-4A24-98A2-85CEB46A4ED4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2064484"/>
            <a:ext cx="484632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REQUERIMIENTO DE AGUA </a:t>
            </a:r>
            <a:br>
              <a:rPr lang="es-ES" dirty="0"/>
            </a:br>
            <a:r>
              <a:rPr lang="es-ES" dirty="0"/>
              <a:t>EN CULTIVO TOMATE ROJO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4687929"/>
            <a:ext cx="4846320" cy="945428"/>
          </a:xfrm>
        </p:spPr>
        <p:txBody>
          <a:bodyPr>
            <a:normAutofit/>
          </a:bodyPr>
          <a:lstStyle/>
          <a:p>
            <a:r>
              <a:rPr lang="en-US" dirty="0"/>
              <a:t>Adan Baltazar (se710985)</a:t>
            </a:r>
            <a:endParaRPr lang="es-419" dirty="0"/>
          </a:p>
          <a:p>
            <a:r>
              <a:rPr lang="es-419" dirty="0"/>
              <a:t>Maestría</a:t>
            </a:r>
            <a:r>
              <a:rPr lang="en-US" dirty="0"/>
              <a:t> </a:t>
            </a:r>
            <a:r>
              <a:rPr lang="es-419" dirty="0"/>
              <a:t>Diseño</a:t>
            </a:r>
            <a:r>
              <a:rPr lang="en-US" dirty="0"/>
              <a:t> </a:t>
            </a:r>
            <a:r>
              <a:rPr lang="es-419" dirty="0"/>
              <a:t>Electrónico</a:t>
            </a:r>
          </a:p>
          <a:p>
            <a:r>
              <a:rPr lang="es-419" dirty="0"/>
              <a:t>Mayo, 2021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/>
              <a:t>Objetivo</a:t>
            </a:r>
            <a:r>
              <a:rPr lang="fr-FR" sz="3200" dirty="0"/>
              <a:t> </a:t>
            </a:r>
            <a:r>
              <a:rPr lang="es-419" sz="3200" dirty="0"/>
              <a:t>del Proyecto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000" dirty="0"/>
                  <a:t>Crear base de datos climatológica proveniente de estación(es) Conagua referente a la región sur de Jalisco.</a:t>
                </a:r>
              </a:p>
              <a:p>
                <a:r>
                  <a:rPr lang="es-ES" sz="2000" dirty="0"/>
                  <a:t>Diseñar una herramienta SW para análisis y procesamiento de datos climatológicos en el cálculo de requerimiento de agua de un cultivo basado en el modelo FAO Penman-Monteith: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419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0.408∆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</m:num>
                            <m:den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+273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∆+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1+0.34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419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ES" sz="2000" dirty="0"/>
              </a:p>
              <a:p>
                <a:r>
                  <a:rPr lang="es-ES" sz="2000" dirty="0"/>
                  <a:t>Calcular ETo/</a:t>
                </a:r>
                <a:r>
                  <a:rPr lang="es-ES" sz="2000" dirty="0" err="1"/>
                  <a:t>ETc</a:t>
                </a:r>
                <a:r>
                  <a:rPr lang="es-ES" sz="2000" dirty="0"/>
                  <a:t> en cultivo de tomate rojo en la zona sur de Jalisco</a:t>
                </a:r>
              </a:p>
              <a:p>
                <a:endParaRPr lang="es-ES" sz="2000" dirty="0"/>
              </a:p>
              <a:p>
                <a:endParaRPr lang="es-ES" sz="20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r>
                  <a:rPr lang="es-419" sz="2000" dirty="0"/>
                  <a:t>Análisis de consumos en el uso de agua agrícola.</a:t>
                </a:r>
                <a:endParaRPr lang="es-E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5" t="-1451" r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419" dirty="0"/>
              <a:t>Mayo/2021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Requerimiento</a:t>
            </a:r>
            <a:r>
              <a:rPr lang="en-US" dirty="0"/>
              <a:t> De Agua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Cultivo</a:t>
            </a:r>
            <a:r>
              <a:rPr lang="en-US" dirty="0"/>
              <a:t> </a:t>
            </a:r>
            <a:r>
              <a:rPr lang="en-US" dirty="0" err="1"/>
              <a:t>Tomate</a:t>
            </a:r>
            <a:r>
              <a:rPr lang="en-US" dirty="0"/>
              <a:t> </a:t>
            </a:r>
            <a:r>
              <a:rPr lang="en-US" dirty="0" err="1"/>
              <a:t>Rojo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7CB4F1-BC69-4D8B-BBD7-D1FBFB0F28B6}"/>
              </a:ext>
            </a:extLst>
          </p:cNvPr>
          <p:cNvGrpSpPr/>
          <p:nvPr/>
        </p:nvGrpSpPr>
        <p:grpSpPr>
          <a:xfrm>
            <a:off x="1552704" y="4196444"/>
            <a:ext cx="6098720" cy="1326698"/>
            <a:chOff x="1637716" y="4188279"/>
            <a:chExt cx="6098720" cy="13266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7988BD-CFC3-438E-B22C-84C38B62D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7716" y="4284709"/>
              <a:ext cx="3038475" cy="103822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633C24-BE49-4431-8CC7-FFF7D6EB0EAD}"/>
                </a:ext>
              </a:extLst>
            </p:cNvPr>
            <p:cNvCxnSpPr/>
            <p:nvPr/>
          </p:nvCxnSpPr>
          <p:spPr>
            <a:xfrm>
              <a:off x="4604657" y="4188279"/>
              <a:ext cx="0" cy="131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EF4915-AD53-44B3-8561-CB909AAC19CF}"/>
                </a:ext>
              </a:extLst>
            </p:cNvPr>
            <p:cNvCxnSpPr/>
            <p:nvPr/>
          </p:nvCxnSpPr>
          <p:spPr>
            <a:xfrm>
              <a:off x="7736436" y="4200527"/>
              <a:ext cx="0" cy="131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1AEA80B-A87E-4C6B-8615-72EB9FE5E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63" y="4208692"/>
            <a:ext cx="3038474" cy="1122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6AF08F-0C82-4F8C-8446-DD8C65021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541" y="4147533"/>
            <a:ext cx="3038474" cy="11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52C1-87B1-4B00-85BE-6C530CB9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/>
              <a:t>Proceso</a:t>
            </a:r>
            <a:r>
              <a:rPr lang="en-US" sz="3200" dirty="0"/>
              <a:t> para </a:t>
            </a:r>
            <a:r>
              <a:rPr lang="es-419" sz="3200" dirty="0"/>
              <a:t>Obtención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AF50-18FC-4C0E-A14A-8C13CF2E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E80C-071D-4116-AD4F-B577A08E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419" dirty="0"/>
              <a:t>Mayo/2021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9A4AF-E7CF-4601-8616-A94493EE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Requerimiento</a:t>
            </a:r>
            <a:r>
              <a:rPr lang="en-US" dirty="0"/>
              <a:t> De Agua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Cultivo</a:t>
            </a:r>
            <a:r>
              <a:rPr lang="en-US" dirty="0"/>
              <a:t> </a:t>
            </a:r>
            <a:r>
              <a:rPr lang="en-US" dirty="0" err="1"/>
              <a:t>Tomate</a:t>
            </a:r>
            <a:r>
              <a:rPr lang="en-US" dirty="0"/>
              <a:t> </a:t>
            </a:r>
            <a:r>
              <a:rPr lang="en-US" dirty="0" err="1"/>
              <a:t>Rojo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CB70DDE-33BE-4B6D-9207-9A4F2A18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136" y="1459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05A4520-22D1-4F77-AE9A-03AE9D731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236" y="1459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7E45728-2B5C-4C2C-94E2-FA29C771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4620682"/>
          </a:xfrm>
        </p:spPr>
        <p:txBody>
          <a:bodyPr/>
          <a:lstStyle/>
          <a:p>
            <a:r>
              <a:rPr lang="es-419" sz="2000" dirty="0"/>
              <a:t>Fuente: Conagua Cd Guzman (Físico: &lt;2019, Digital 2019-2020)</a:t>
            </a:r>
          </a:p>
          <a:p>
            <a:r>
              <a:rPr lang="es-419" sz="2000" dirty="0"/>
              <a:t>Estación: Cd Guzman (</a:t>
            </a:r>
            <a:r>
              <a:rPr lang="es-419" sz="2000" dirty="0" err="1"/>
              <a:t>lat</a:t>
            </a:r>
            <a:r>
              <a:rPr lang="es-419" sz="2000" dirty="0"/>
              <a:t> = 19.59, </a:t>
            </a:r>
            <a:r>
              <a:rPr lang="es-419" sz="2000" dirty="0" err="1"/>
              <a:t>lon</a:t>
            </a:r>
            <a:r>
              <a:rPr lang="es-419" sz="2000" dirty="0"/>
              <a:t> = -103.59, msnm = 1408.99)</a:t>
            </a:r>
          </a:p>
          <a:p>
            <a:r>
              <a:rPr lang="es-419" sz="2000" dirty="0"/>
              <a:t>Características: </a:t>
            </a:r>
            <a:r>
              <a:rPr lang="en-US" sz="2000" dirty="0"/>
              <a:t>~ 50 Variables </a:t>
            </a:r>
            <a:r>
              <a:rPr lang="es-419" sz="2000" dirty="0"/>
              <a:t>Clima</a:t>
            </a:r>
          </a:p>
          <a:p>
            <a:r>
              <a:rPr lang="es-419" sz="2000" dirty="0"/>
              <a:t>Frecuencia</a:t>
            </a:r>
            <a:r>
              <a:rPr lang="en-US" sz="2000" dirty="0"/>
              <a:t> </a:t>
            </a:r>
            <a:r>
              <a:rPr lang="es-419" sz="2000" dirty="0"/>
              <a:t>Registro</a:t>
            </a:r>
            <a:r>
              <a:rPr lang="en-US" sz="2000" dirty="0"/>
              <a:t>: </a:t>
            </a:r>
            <a:r>
              <a:rPr lang="es-419" sz="2000" dirty="0"/>
              <a:t>Diario (~ 1500 registros mensual)</a:t>
            </a:r>
          </a:p>
          <a:p>
            <a:r>
              <a:rPr lang="es-419" sz="2000" dirty="0"/>
              <a:t>Medición</a:t>
            </a:r>
            <a:r>
              <a:rPr lang="en-US" sz="2000" dirty="0"/>
              <a:t> </a:t>
            </a:r>
            <a:r>
              <a:rPr lang="es-419" sz="2000" dirty="0"/>
              <a:t>Directa</a:t>
            </a:r>
            <a:r>
              <a:rPr lang="en-US" sz="2000" dirty="0"/>
              <a:t>: Temp Aire, Hum Rel, Vel </a:t>
            </a:r>
            <a:r>
              <a:rPr lang="es-419" sz="2000" dirty="0"/>
              <a:t>Viento</a:t>
            </a:r>
            <a:r>
              <a:rPr lang="en-US" sz="2000" dirty="0"/>
              <a:t>, Lluvia, Horas Sol </a:t>
            </a:r>
          </a:p>
          <a:p>
            <a:r>
              <a:rPr lang="es-419" sz="2000" dirty="0"/>
              <a:t>Medición</a:t>
            </a:r>
            <a:r>
              <a:rPr lang="en-US" sz="2000" dirty="0"/>
              <a:t> </a:t>
            </a:r>
            <a:r>
              <a:rPr lang="es-419" sz="2000" dirty="0"/>
              <a:t>Indirecta</a:t>
            </a:r>
            <a:r>
              <a:rPr lang="en-US" sz="2000" dirty="0"/>
              <a:t>: </a:t>
            </a:r>
            <a:r>
              <a:rPr lang="es-419" sz="2000" dirty="0"/>
              <a:t>Radiación</a:t>
            </a:r>
            <a:r>
              <a:rPr lang="en-US" sz="2000" dirty="0"/>
              <a:t> Sup </a:t>
            </a:r>
            <a:r>
              <a:rPr lang="en-US" sz="2000" dirty="0" err="1"/>
              <a:t>Cultivo</a:t>
            </a:r>
            <a:r>
              <a:rPr lang="en-US" sz="2000" dirty="0"/>
              <a:t>, Def </a:t>
            </a:r>
            <a:r>
              <a:rPr lang="es-419" sz="2000" dirty="0"/>
              <a:t>Saturación</a:t>
            </a:r>
            <a:r>
              <a:rPr lang="en-US" sz="2000" dirty="0"/>
              <a:t> Vapor, Dens </a:t>
            </a:r>
            <a:r>
              <a:rPr lang="en-US" sz="2000" dirty="0" err="1"/>
              <a:t>Flujo</a:t>
            </a:r>
            <a:r>
              <a:rPr lang="en-US" sz="2000" dirty="0"/>
              <a:t> </a:t>
            </a:r>
            <a:r>
              <a:rPr lang="en-US" sz="2000" dirty="0" err="1"/>
              <a:t>Suelo</a:t>
            </a:r>
            <a:r>
              <a:rPr lang="en-US" sz="2000" dirty="0"/>
              <a:t> </a:t>
            </a:r>
          </a:p>
          <a:p>
            <a:endParaRPr lang="es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7C6E3A-8880-4A8E-9F21-01C3E41ABE40}"/>
              </a:ext>
            </a:extLst>
          </p:cNvPr>
          <p:cNvGrpSpPr/>
          <p:nvPr/>
        </p:nvGrpSpPr>
        <p:grpSpPr>
          <a:xfrm>
            <a:off x="2840879" y="4025328"/>
            <a:ext cx="6510241" cy="2556585"/>
            <a:chOff x="2331680" y="3736445"/>
            <a:chExt cx="7214638" cy="28454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66BB0E-1C28-4592-ADC8-85A61C5D2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680" y="3736445"/>
              <a:ext cx="5554436" cy="20309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F9D10B-281A-4781-B153-E5AD7163E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224" y="3940233"/>
              <a:ext cx="5554436" cy="2048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C39F2C-316C-4EB5-8FC2-5ECF7E7C4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0768" y="4138012"/>
              <a:ext cx="5554436" cy="204848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F48AE5-DC65-4573-BB3A-388A1C42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5312" y="4335719"/>
              <a:ext cx="5554436" cy="204848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5A0827B-1627-4950-A441-90BF238C9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1882" y="4533425"/>
              <a:ext cx="5554436" cy="204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4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F551-17A0-4976-B08B-65D6898A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/>
              <a:t>Metodologías Empleadas Preparación Datos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0AFA-84EE-479C-8FB2-D24203EA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B485-A5EA-405E-B448-1C30B3F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419" dirty="0"/>
              <a:t>Mayo/2021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336D-3EC0-4222-B509-D92E4E7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Requerimiento</a:t>
            </a:r>
            <a:r>
              <a:rPr lang="en-US" dirty="0"/>
              <a:t> De Agua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Cultivo</a:t>
            </a:r>
            <a:r>
              <a:rPr lang="en-US" dirty="0"/>
              <a:t> </a:t>
            </a:r>
            <a:r>
              <a:rPr lang="en-US" dirty="0" err="1"/>
              <a:t>Tomate</a:t>
            </a:r>
            <a:r>
              <a:rPr lang="en-US" dirty="0"/>
              <a:t> </a:t>
            </a:r>
            <a:r>
              <a:rPr lang="en-US" dirty="0" err="1"/>
              <a:t>Rojo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E726D7D-1A5D-4A14-964B-9030B2D66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79565"/>
              </p:ext>
            </p:extLst>
          </p:nvPr>
        </p:nvGraphicFramePr>
        <p:xfrm>
          <a:off x="3242922" y="1459653"/>
          <a:ext cx="5706156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867765" imgH="6791204" progId="Visio.Drawing.15">
                  <p:embed/>
                </p:oleObj>
              </mc:Choice>
              <mc:Fallback>
                <p:oleObj name="Visio" r:id="rId3" imgW="6867765" imgH="6791204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E726D7D-1A5D-4A14-964B-9030B2D66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922" y="1459653"/>
                        <a:ext cx="5706156" cy="476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A76BF0-2A7A-42B7-BD83-8C91F6C45DFA}"/>
              </a:ext>
            </a:extLst>
          </p:cNvPr>
          <p:cNvSpPr txBox="1"/>
          <p:nvPr/>
        </p:nvSpPr>
        <p:spPr>
          <a:xfrm>
            <a:off x="2004295" y="2086460"/>
            <a:ext cx="124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Requisitos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A68CF-BE9E-4F9C-8824-2BE255622E3F}"/>
              </a:ext>
            </a:extLst>
          </p:cNvPr>
          <p:cNvSpPr txBox="1"/>
          <p:nvPr/>
        </p:nvSpPr>
        <p:spPr>
          <a:xfrm>
            <a:off x="1916555" y="3572506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Preparación Datos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3710-BEBE-4725-99B9-D70DE62BEA17}"/>
              </a:ext>
            </a:extLst>
          </p:cNvPr>
          <p:cNvSpPr txBox="1"/>
          <p:nvPr/>
        </p:nvSpPr>
        <p:spPr>
          <a:xfrm>
            <a:off x="1888227" y="3061727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Comprensión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355BE-3831-480A-9D89-B4C3CC7F0B69}"/>
              </a:ext>
            </a:extLst>
          </p:cNvPr>
          <p:cNvSpPr txBox="1"/>
          <p:nvPr/>
        </p:nvSpPr>
        <p:spPr>
          <a:xfrm>
            <a:off x="1904507" y="2591543"/>
            <a:ext cx="142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Recopilacion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3EA554-BD09-4F9D-B2A8-48BD7379A4EC}"/>
              </a:ext>
            </a:extLst>
          </p:cNvPr>
          <p:cNvCxnSpPr/>
          <p:nvPr/>
        </p:nvCxnSpPr>
        <p:spPr>
          <a:xfrm flipH="1">
            <a:off x="3296526" y="1608364"/>
            <a:ext cx="53604" cy="46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AF07B-9CD7-40D3-BBDB-E6C2486A2796}"/>
              </a:ext>
            </a:extLst>
          </p:cNvPr>
          <p:cNvCxnSpPr/>
          <p:nvPr/>
        </p:nvCxnSpPr>
        <p:spPr>
          <a:xfrm flipH="1">
            <a:off x="9335149" y="1534008"/>
            <a:ext cx="53604" cy="46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D1932F-2E4D-4769-86D5-F2D55F2E4461}"/>
              </a:ext>
            </a:extLst>
          </p:cNvPr>
          <p:cNvCxnSpPr>
            <a:cxnSpLocks/>
          </p:cNvCxnSpPr>
          <p:nvPr/>
        </p:nvCxnSpPr>
        <p:spPr>
          <a:xfrm>
            <a:off x="1867737" y="2579914"/>
            <a:ext cx="7521016" cy="11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F39867-ED0F-4B14-B3D5-307239E54A3E}"/>
              </a:ext>
            </a:extLst>
          </p:cNvPr>
          <p:cNvCxnSpPr>
            <a:cxnSpLocks/>
          </p:cNvCxnSpPr>
          <p:nvPr/>
        </p:nvCxnSpPr>
        <p:spPr>
          <a:xfrm>
            <a:off x="1867736" y="3337466"/>
            <a:ext cx="749421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08D7C6-699C-4039-BF2E-0884D8D52253}"/>
              </a:ext>
            </a:extLst>
          </p:cNvPr>
          <p:cNvCxnSpPr>
            <a:cxnSpLocks/>
          </p:cNvCxnSpPr>
          <p:nvPr/>
        </p:nvCxnSpPr>
        <p:spPr>
          <a:xfrm flipV="1">
            <a:off x="1867735" y="3840901"/>
            <a:ext cx="8932752" cy="6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37BEF0-12C4-47AA-8CEB-7321EB644D3F}"/>
              </a:ext>
            </a:extLst>
          </p:cNvPr>
          <p:cNvSpPr txBox="1"/>
          <p:nvPr/>
        </p:nvSpPr>
        <p:spPr>
          <a:xfrm>
            <a:off x="9607449" y="3489547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Modelado</a:t>
            </a:r>
            <a:endParaRPr 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43F493-4057-4A3E-8958-EBC2B9D6BF15}"/>
              </a:ext>
            </a:extLst>
          </p:cNvPr>
          <p:cNvCxnSpPr>
            <a:cxnSpLocks/>
          </p:cNvCxnSpPr>
          <p:nvPr/>
        </p:nvCxnSpPr>
        <p:spPr>
          <a:xfrm>
            <a:off x="3318163" y="4913062"/>
            <a:ext cx="7463812" cy="163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F8A27F-36B5-4BE8-8719-C2AC5A2519E4}"/>
              </a:ext>
            </a:extLst>
          </p:cNvPr>
          <p:cNvSpPr txBox="1"/>
          <p:nvPr/>
        </p:nvSpPr>
        <p:spPr>
          <a:xfrm>
            <a:off x="9403703" y="426618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Implementación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8AB0C-CF2A-4B02-91E3-8CFD5175EAE9}"/>
              </a:ext>
            </a:extLst>
          </p:cNvPr>
          <p:cNvCxnSpPr>
            <a:cxnSpLocks/>
          </p:cNvCxnSpPr>
          <p:nvPr/>
        </p:nvCxnSpPr>
        <p:spPr>
          <a:xfrm>
            <a:off x="3293849" y="6114446"/>
            <a:ext cx="7488126" cy="65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A31432-EFFA-463C-B5C9-694E2A9A0AF0}"/>
              </a:ext>
            </a:extLst>
          </p:cNvPr>
          <p:cNvSpPr txBox="1"/>
          <p:nvPr/>
        </p:nvSpPr>
        <p:spPr>
          <a:xfrm>
            <a:off x="9335481" y="5596645"/>
            <a:ext cx="1363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Retroalimentación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E7F6F0F-C8D5-43A4-BA5C-E1A2B95D71F8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>
            <a:off x="1904507" y="2730044"/>
            <a:ext cx="12048" cy="980963"/>
          </a:xfrm>
          <a:prstGeom prst="curvedConnector3">
            <a:avLst>
              <a:gd name="adj1" fmla="val 1997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1345EBA-E1A4-4C6B-B3E1-9FA0BB18FA93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H="1">
            <a:off x="3332853" y="2730043"/>
            <a:ext cx="443" cy="470184"/>
          </a:xfrm>
          <a:prstGeom prst="curvedConnector3">
            <a:avLst>
              <a:gd name="adj1" fmla="val -5160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FF08743-4ECB-44FC-A66C-61FCF1725868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H="1">
            <a:off x="3303473" y="3200227"/>
            <a:ext cx="29380" cy="510779"/>
          </a:xfrm>
          <a:prstGeom prst="curvedConnector3">
            <a:avLst>
              <a:gd name="adj1" fmla="val -7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87F4F8F-D1A0-4BBA-865E-31B512BA9949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3250342" y="2224960"/>
            <a:ext cx="82954" cy="505083"/>
          </a:xfrm>
          <a:prstGeom prst="curvedConnector3">
            <a:avLst>
              <a:gd name="adj1" fmla="val 375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1C201A5-ECDC-4AB6-9A11-76D40D87441B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V="1">
            <a:off x="9403703" y="3628047"/>
            <a:ext cx="203746" cy="776642"/>
          </a:xfrm>
          <a:prstGeom prst="curvedConnector3">
            <a:avLst>
              <a:gd name="adj1" fmla="val 212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C55CE71-475E-4C65-AC63-BAB52BCECF3B}"/>
              </a:ext>
            </a:extLst>
          </p:cNvPr>
          <p:cNvCxnSpPr>
            <a:stCxn id="22" idx="1"/>
            <a:endCxn id="27" idx="1"/>
          </p:cNvCxnSpPr>
          <p:nvPr/>
        </p:nvCxnSpPr>
        <p:spPr>
          <a:xfrm rot="10800000" flipV="1">
            <a:off x="9335481" y="4404689"/>
            <a:ext cx="68222" cy="1330456"/>
          </a:xfrm>
          <a:prstGeom prst="curvedConnector3">
            <a:avLst>
              <a:gd name="adj1" fmla="val 435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DCFFCA3-61BC-453A-BCA1-0B3E75739669}"/>
              </a:ext>
            </a:extLst>
          </p:cNvPr>
          <p:cNvCxnSpPr>
            <a:cxnSpLocks/>
            <a:stCxn id="27" idx="3"/>
            <a:endCxn id="20" idx="3"/>
          </p:cNvCxnSpPr>
          <p:nvPr/>
        </p:nvCxnSpPr>
        <p:spPr>
          <a:xfrm flipH="1" flipV="1">
            <a:off x="10433316" y="3628047"/>
            <a:ext cx="265230" cy="2107098"/>
          </a:xfrm>
          <a:prstGeom prst="curvedConnector3">
            <a:avLst>
              <a:gd name="adj1" fmla="val -86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ABAE67-2269-4DEC-BCB9-9BDE31FB859C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2610540" y="2868542"/>
            <a:ext cx="8362" cy="193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EF97AF-371F-498A-B153-2E5E6A0759E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618902" y="2363459"/>
            <a:ext cx="8417" cy="228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4FF9642-2F9D-4BF3-A45A-C6D866EA467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5400000">
            <a:off x="2493387" y="3455353"/>
            <a:ext cx="233780" cy="5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BCA156-FE24-4C4E-A0D5-7A24B30677A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017012" y="3766546"/>
            <a:ext cx="3371" cy="499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0409FD6-8C9B-4A24-98A2-85CEB46A4ED4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16200000" flipH="1">
            <a:off x="9490285" y="5069915"/>
            <a:ext cx="1053457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9897468-22E8-4CF1-8D23-B66B50EB4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772" y="942220"/>
            <a:ext cx="9372600" cy="56396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/>
              <a:t>Conclusiones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419"/>
              <a:t>Mayo/2021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Requerimiento De Agua En Cultivo Tomate Rojo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0A188-811E-49BD-ACB3-F84A3C13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72" y="3201356"/>
            <a:ext cx="3969554" cy="30917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12229-4551-4968-A78D-4A208734D4CC}"/>
              </a:ext>
            </a:extLst>
          </p:cNvPr>
          <p:cNvSpPr txBox="1"/>
          <p:nvPr/>
        </p:nvSpPr>
        <p:spPr>
          <a:xfrm>
            <a:off x="683241" y="4747242"/>
            <a:ext cx="5108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tomato_days_stage</a:t>
            </a:r>
            <a:r>
              <a:rPr lang="en-US" sz="1000" dirty="0"/>
              <a:t>= {"initial":30,"development":40,"mid_season":45,"late_season":30}</a:t>
            </a:r>
          </a:p>
          <a:p>
            <a:endParaRPr lang="en-US" sz="1000" dirty="0"/>
          </a:p>
          <a:p>
            <a:r>
              <a:rPr lang="en-US" sz="1000" dirty="0" err="1"/>
              <a:t>tomato_kc</a:t>
            </a:r>
            <a:r>
              <a:rPr lang="en-US" sz="1000" dirty="0"/>
              <a:t> = {"initial":0.6, "mid_season":1.15,"late_season":0.8}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0308C-632F-4A67-9948-10F46B994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671" y="1459653"/>
            <a:ext cx="3969555" cy="16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+ Info:</a:t>
            </a:r>
            <a:br>
              <a:rPr lang="en-US" dirty="0"/>
            </a:br>
            <a:r>
              <a:rPr lang="en-US" sz="1600" dirty="0"/>
              <a:t>https://github.com/polk96/crop_water_requirement</a:t>
            </a:r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138</TotalTime>
  <Words>307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Corbel</vt:lpstr>
      <vt:lpstr>Ecology 16x9</vt:lpstr>
      <vt:lpstr>Visio</vt:lpstr>
      <vt:lpstr>REQUERIMIENTO DE AGUA  EN CULTIVO TOMATE ROJO </vt:lpstr>
      <vt:lpstr>Objetivo del Proyecto</vt:lpstr>
      <vt:lpstr>Proceso para Obtención de Datos</vt:lpstr>
      <vt:lpstr>Metodologías Empleadas Preparación Datos</vt:lpstr>
      <vt:lpstr>Conclusiones</vt:lpstr>
      <vt:lpstr>+ Info: https://github.com/polk96/crop_water_requirement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 DE AGUA  EN CULTIVO TOMATE ROJO</dc:title>
  <dc:creator>Baltazar Ortiz, Adan</dc:creator>
  <cp:lastModifiedBy>Baltazar Ortiz, Adan</cp:lastModifiedBy>
  <cp:revision>7</cp:revision>
  <dcterms:created xsi:type="dcterms:W3CDTF">2021-05-13T03:32:01Z</dcterms:created>
  <dcterms:modified xsi:type="dcterms:W3CDTF">2021-05-13T06:06:42Z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