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2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B395-748E-4651-84CC-9F42559A76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0011" y="4458990"/>
            <a:ext cx="9098280" cy="1510137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C2E76E59-A295-4E36-A910-EC59BBE161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011" y="5958820"/>
            <a:ext cx="9098280" cy="36576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Name, Title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C11CA3A7-7713-4366-A114-0BC094282A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938" y="1039017"/>
            <a:ext cx="5260158" cy="11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id="{0EEE4090-2013-4903-9895-AB34ABCE08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938" y="1039017"/>
            <a:ext cx="5260158" cy="11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Logo">
            <a:extLst>
              <a:ext uri="{FF2B5EF4-FFF2-40B4-BE49-F238E27FC236}">
                <a16:creationId xmlns:a16="http://schemas.microsoft.com/office/drawing/2014/main" id="{178B3A91-E094-4F09-82C8-91358BD9AB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938" y="1039017"/>
            <a:ext cx="5260158" cy="11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BCD377-0A77-4DDC-900C-88E84F3917A3}"/>
              </a:ext>
            </a:extLst>
          </p:cNvPr>
          <p:cNvSpPr/>
          <p:nvPr/>
        </p:nvSpPr>
        <p:spPr>
          <a:xfrm flipH="1">
            <a:off x="9336927" y="0"/>
            <a:ext cx="2855073" cy="6858000"/>
          </a:xfrm>
          <a:custGeom>
            <a:avLst/>
            <a:gdLst>
              <a:gd name="connsiteX0" fmla="*/ 1546927 w 2855073"/>
              <a:gd name="connsiteY0" fmla="*/ 0 h 6858000"/>
              <a:gd name="connsiteX1" fmla="*/ 0 w 2855073"/>
              <a:gd name="connsiteY1" fmla="*/ 0 h 6858000"/>
              <a:gd name="connsiteX2" fmla="*/ 0 w 2855073"/>
              <a:gd name="connsiteY2" fmla="*/ 6858000 h 6858000"/>
              <a:gd name="connsiteX3" fmla="*/ 1546927 w 2855073"/>
              <a:gd name="connsiteY3" fmla="*/ 6858000 h 6858000"/>
              <a:gd name="connsiteX4" fmla="*/ 2855073 w 285507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5073" h="6858000">
                <a:moveTo>
                  <a:pt x="1546927" y="0"/>
                </a:moveTo>
                <a:lnTo>
                  <a:pt x="0" y="0"/>
                </a:lnTo>
                <a:lnTo>
                  <a:pt x="0" y="6858000"/>
                </a:lnTo>
                <a:lnTo>
                  <a:pt x="1546927" y="6858000"/>
                </a:lnTo>
                <a:lnTo>
                  <a:pt x="2855073" y="6858000"/>
                </a:lnTo>
                <a:close/>
              </a:path>
            </a:pathLst>
          </a:custGeom>
          <a:solidFill>
            <a:srgbClr val="0A5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1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0984-D378-4BAC-B3CF-86147A6BBF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9" name="Sub Title Placeholder 1">
            <a:extLst>
              <a:ext uri="{FF2B5EF4-FFF2-40B4-BE49-F238E27FC236}">
                <a16:creationId xmlns:a16="http://schemas.microsoft.com/office/drawing/2014/main" id="{B529E62F-151F-4900-95D1-AFEB181AF8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5988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AB9962D-A04D-4F42-89B3-51A325796B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946" y="1600200"/>
            <a:ext cx="5129383" cy="223527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 baseline="0">
                <a:latin typeface="+mn-lt"/>
              </a:defRPr>
            </a:lvl1pPr>
          </a:lstStyle>
          <a:p>
            <a:r>
              <a:rPr lang="en-US" dirty="0"/>
              <a:t>Drag 1st image into this picture placeholder or click the icon to insert an image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36A8E25-90C3-458C-AFA9-32691162E5B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5946" y="3986141"/>
            <a:ext cx="5129383" cy="2235272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CFE2F0B-D6EE-4C07-ABAC-945B2F5E80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46669" y="1600200"/>
            <a:ext cx="5129384" cy="223527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 baseline="0">
                <a:latin typeface="+mn-lt"/>
              </a:defRPr>
            </a:lvl1pPr>
          </a:lstStyle>
          <a:p>
            <a:r>
              <a:rPr lang="en-US" dirty="0"/>
              <a:t>Drag 2nd image into this picture placeholder or click the icon to insert an image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D13DD6-8C2E-4529-9CE9-7717B2B6D71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669" y="3986141"/>
            <a:ext cx="5129384" cy="2235272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BFB8224-A2FB-4692-9AAA-BCFF426FC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018C019-DCAC-4910-8076-AC0A67C13962}"/>
              </a:ext>
            </a:extLst>
          </p:cNvPr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2419">
          <p15:clr>
            <a:srgbClr val="FBAE40"/>
          </p15:clr>
        </p15:guide>
        <p15:guide id="6" orient="horz" pos="250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8036E3DD-6559-4F9D-88F0-48D40A658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9" name="Sub Title Placeholder 1">
            <a:extLst>
              <a:ext uri="{FF2B5EF4-FFF2-40B4-BE49-F238E27FC236}">
                <a16:creationId xmlns:a16="http://schemas.microsoft.com/office/drawing/2014/main" id="{BC79DB0B-3055-4F05-BD0A-3039384C0B6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5988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DE2F4A31-4302-45A4-A9D5-00001AF73CD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15947" y="1601787"/>
            <a:ext cx="3319272" cy="4617720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D13DD6-8C2E-4529-9CE9-7717B2B6D71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36365" y="1601787"/>
            <a:ext cx="3319272" cy="4617720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83D8CB1-366F-4DA6-88FA-38E7651961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056781" y="1601787"/>
            <a:ext cx="3319272" cy="4617720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BFB8224-A2FB-4692-9AAA-BCFF426FC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D65985-C42D-4C21-ADC2-1264F767C137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7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EA71F218-EDC6-4370-B369-6F1E02AF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13" name="Sub Title Placeholder 1">
            <a:extLst>
              <a:ext uri="{FF2B5EF4-FFF2-40B4-BE49-F238E27FC236}">
                <a16:creationId xmlns:a16="http://schemas.microsoft.com/office/drawing/2014/main" id="{ABECF58E-8116-4098-B949-B07F68C4C70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5988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AB9962D-A04D-4F42-89B3-51A325796B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40" y="1601787"/>
            <a:ext cx="3319272" cy="2233685"/>
          </a:xfrm>
        </p:spPr>
        <p:txBody>
          <a:bodyPr>
            <a:norm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 dirty="0"/>
              <a:t>Drag 1st image into this picture placeholder or click the icon to insert an image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DE2F4A31-4302-45A4-A9D5-00001AF73CD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15340" y="3985822"/>
            <a:ext cx="3319272" cy="2233685"/>
          </a:xfrm>
        </p:spPr>
        <p:txBody>
          <a:bodyPr vert="horz" lIns="91440" tIns="91440" rIns="91440" b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CFE2F0B-D6EE-4C07-ABAC-945B2F5E80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36364" y="1601787"/>
            <a:ext cx="3319272" cy="2233685"/>
          </a:xfrm>
        </p:spPr>
        <p:txBody>
          <a:bodyPr>
            <a:norm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 dirty="0"/>
              <a:t>Drag 2nd image into this picture placeholder or click the icon to insert an image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D13DD6-8C2E-4529-9CE9-7717B2B6D71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36060" y="3985822"/>
            <a:ext cx="3319272" cy="2233685"/>
          </a:xfrm>
        </p:spPr>
        <p:txBody>
          <a:bodyPr vert="horz" lIns="91440" tIns="91440" rIns="91440" bIns="9144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589661-CD40-4C41-971F-B2878F3B08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56781" y="1601787"/>
            <a:ext cx="3319272" cy="2233685"/>
          </a:xfrm>
        </p:spPr>
        <p:txBody>
          <a:bodyPr>
            <a:norm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 dirty="0"/>
              <a:t>Drag 3rd image into this picture placeholder or click the icon to insert an image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56CF509-646A-42FA-A058-9ABF27F1FB0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56781" y="3985822"/>
            <a:ext cx="3319272" cy="2233685"/>
          </a:xfrm>
        </p:spPr>
        <p:txBody>
          <a:bodyPr vert="horz" lIns="91440" tIns="91440" rIns="91440" bIns="9144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BFB8224-A2FB-4692-9AAA-BCFF426FC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E9C76EC-DF3F-4471-B7B0-C5BC48C899C7}"/>
              </a:ext>
            </a:extLst>
          </p:cNvPr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859C220B-6F46-469E-9012-E1A3E2E6BA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9" name="Sub Title Placeholder 1">
            <a:extLst>
              <a:ext uri="{FF2B5EF4-FFF2-40B4-BE49-F238E27FC236}">
                <a16:creationId xmlns:a16="http://schemas.microsoft.com/office/drawing/2014/main" id="{9EEA7295-178D-49B4-9E12-280602C14D2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5988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DE2F4A31-4302-45A4-A9D5-00001AF73CD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15947" y="1600200"/>
            <a:ext cx="2414016" cy="46177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D13DD6-8C2E-4529-9CE9-7717B2B6D71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31314" y="1600200"/>
            <a:ext cx="2413994" cy="4617720"/>
          </a:xfrm>
        </p:spPr>
        <p:txBody>
          <a:bodyPr vert="horz" lIns="91440" tIns="91440" rIns="91440" bIns="9144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83D8CB1-366F-4DA6-88FA-38E7651961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246639" y="1600200"/>
            <a:ext cx="2414049" cy="4617720"/>
          </a:xfrm>
        </p:spPr>
        <p:txBody>
          <a:bodyPr vert="horz" lIns="91440" tIns="91440" rIns="91440" bIns="9144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9015B90-5F3E-47EC-916F-AFE0C0E1E31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962037" y="1600200"/>
            <a:ext cx="2414016" cy="4617720"/>
          </a:xfrm>
        </p:spPr>
        <p:txBody>
          <a:bodyPr vert="horz" lIns="91440" tIns="91440" rIns="91440" bIns="9144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BFB8224-A2FB-4692-9AAA-BCFF426FC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13AFD27-A2C3-4F08-A7FC-AC2AC9564520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95125EC0-CE97-4E86-AA05-B0AA69BBD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13" name="Sub Title Placeholder 1">
            <a:extLst>
              <a:ext uri="{FF2B5EF4-FFF2-40B4-BE49-F238E27FC236}">
                <a16:creationId xmlns:a16="http://schemas.microsoft.com/office/drawing/2014/main" id="{F9EEDCFE-8D12-4C8D-9259-9D079795168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5988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AB9962D-A04D-4F42-89B3-51A325796B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947" y="1600200"/>
            <a:ext cx="2414016" cy="223527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 baseline="0"/>
            </a:lvl1pPr>
          </a:lstStyle>
          <a:p>
            <a:r>
              <a:rPr lang="en-US" dirty="0"/>
              <a:t>Drag 1st image into this picture placeholder or click the icon to insert an image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DE2F4A31-4302-45A4-A9D5-00001AF73CD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15947" y="3986141"/>
            <a:ext cx="2414016" cy="2235272"/>
          </a:xfrm>
        </p:spPr>
        <p:txBody>
          <a:bodyPr vert="horz" lIns="91440" tIns="91440" rIns="91440" b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CFE2F0B-D6EE-4C07-ABAC-945B2F5E80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31311" y="1600200"/>
            <a:ext cx="2414016" cy="223527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 dirty="0"/>
              <a:t>Drag 2nd image into this picture placeholder or click the icon to insert an image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D13DD6-8C2E-4529-9CE9-7717B2B6D71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31310" y="3986141"/>
            <a:ext cx="2414016" cy="2235272"/>
          </a:xfrm>
        </p:spPr>
        <p:txBody>
          <a:bodyPr vert="horz" lIns="91440" tIns="91440" rIns="91440" b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589661-CD40-4C41-971F-B2878F3B08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46675" y="1600200"/>
            <a:ext cx="2414016" cy="223527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 dirty="0"/>
              <a:t>Drag 3rd image into this picture placeholder or click the icon to insert an image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56CF509-646A-42FA-A058-9ABF27F1FB0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46673" y="3986141"/>
            <a:ext cx="2414016" cy="2235272"/>
          </a:xfrm>
        </p:spPr>
        <p:txBody>
          <a:bodyPr vert="horz" lIns="91440" tIns="91440" rIns="91440" bIns="9144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356297B4-6FC6-4FEB-93EC-5B900DB79EF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962037" y="1600200"/>
            <a:ext cx="2414016" cy="223527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 dirty="0"/>
              <a:t>Drag 4th image into this picture placeholder or click the icon to insert an image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9D9F821-154F-41C0-A561-CE547577BF1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62037" y="3986141"/>
            <a:ext cx="2414016" cy="2235272"/>
          </a:xfrm>
        </p:spPr>
        <p:txBody>
          <a:bodyPr vert="horz" lIns="91440" tIns="91440" rIns="91440" bIns="9144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BFB8224-A2FB-4692-9AAA-BCFF426FC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C665683-5777-4A20-AEF7-638484AF1430}"/>
              </a:ext>
            </a:extLst>
          </p:cNvPr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95125EC0-CE97-4E86-AA05-B0AA69BBD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AB9962D-A04D-4F42-89B3-51A325796B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80055" y="1310148"/>
            <a:ext cx="685800" cy="6858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 baseline="0"/>
            </a:lvl1pPr>
          </a:lstStyle>
          <a:p>
            <a:r>
              <a:rPr lang="en-US" dirty="0"/>
              <a:t>Drag and drop or click center of this box to insert an icon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0C0D540D-6AA0-485B-B88B-D8BB2B5B896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15947" y="2530971"/>
            <a:ext cx="2414016" cy="593451"/>
          </a:xfrm>
          <a:solidFill>
            <a:schemeClr val="accent1"/>
          </a:solidFill>
        </p:spPr>
        <p:txBody>
          <a:bodyPr vert="horz" lIns="91440" tIns="274320" rIns="91440" bIns="2743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 smtClean="0">
                <a:solidFill>
                  <a:schemeClr val="bg1"/>
                </a:solidFill>
              </a:defRPr>
            </a:lvl1pPr>
            <a:lvl2pPr marL="230188" indent="0" algn="ctr">
              <a:buNone/>
              <a:defRPr lang="en-US" dirty="0" smtClean="0"/>
            </a:lvl2pPr>
            <a:lvl3pPr marL="569913" indent="0" algn="ctr">
              <a:buNone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DE2F4A31-4302-45A4-A9D5-00001AF73CD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15947" y="3124422"/>
            <a:ext cx="2414016" cy="3094165"/>
          </a:xfrm>
        </p:spPr>
        <p:txBody>
          <a:bodyPr vert="horz" lIns="91440" tIns="274320" rIns="91440" bIns="2743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dirty="0" smtClean="0"/>
            </a:lvl1pPr>
            <a:lvl2pPr marL="230188" indent="0" algn="ctr">
              <a:buNone/>
              <a:defRPr lang="en-US" dirty="0" smtClean="0"/>
            </a:lvl2pPr>
            <a:lvl3pPr marL="569913" indent="0" algn="ctr">
              <a:buNone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CFE2F0B-D6EE-4C07-ABAC-945B2F5E80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95418" y="1310148"/>
            <a:ext cx="685800" cy="6858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/>
            </a:lvl1pPr>
          </a:lstStyle>
          <a:p>
            <a:r>
              <a:rPr lang="en-US" dirty="0"/>
              <a:t>Drag and drop or click center of this box to insert an icon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589661-CD40-4C41-971F-B2878F3B08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10781" y="1310148"/>
            <a:ext cx="685800" cy="6858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/>
            </a:lvl1pPr>
          </a:lstStyle>
          <a:p>
            <a:r>
              <a:rPr lang="en-US" dirty="0"/>
              <a:t>Drag and drop or click center of this box to insert an icon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356297B4-6FC6-4FEB-93EC-5B900DB79EF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26144" y="1310148"/>
            <a:ext cx="685800" cy="6858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/>
            </a:lvl1pPr>
          </a:lstStyle>
          <a:p>
            <a:r>
              <a:rPr lang="en-US" dirty="0"/>
              <a:t>Drag and drop or click center of this box to insert an icon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BFB8224-A2FB-4692-9AAA-BCFF426FC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C665683-5777-4A20-AEF7-638484AF1430}"/>
              </a:ext>
            </a:extLst>
          </p:cNvPr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16129-A536-4A57-953D-3A966F87438B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3531310" y="3127375"/>
            <a:ext cx="2414016" cy="3094165"/>
          </a:xfrm>
        </p:spPr>
        <p:txBody>
          <a:bodyPr tIns="274320" bIns="274320">
            <a:normAutofit/>
          </a:bodyPr>
          <a:lstStyle>
            <a:lvl1pPr marL="0" indent="0" algn="ctr">
              <a:buNone/>
              <a:defRPr sz="1600"/>
            </a:lvl1pPr>
            <a:lvl2pPr marL="230188" indent="0" algn="ctr">
              <a:buNone/>
              <a:defRPr/>
            </a:lvl2pPr>
            <a:lvl3pPr marL="569913" indent="0" algn="ctr">
              <a:buNone/>
              <a:defRPr/>
            </a:lvl3pPr>
            <a:lvl4pPr marL="801688" indent="0" algn="ctr">
              <a:buNone/>
              <a:defRPr/>
            </a:lvl4pPr>
            <a:lvl5pPr marL="1144587" indent="0" algn="ctr">
              <a:buNone/>
              <a:defRPr/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CE553E-BD75-4D41-948E-DDCFAB90AE9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46673" y="3127375"/>
            <a:ext cx="2414016" cy="3094165"/>
          </a:xfrm>
        </p:spPr>
        <p:txBody>
          <a:bodyPr tIns="274320" bIns="274320">
            <a:normAutofit/>
          </a:bodyPr>
          <a:lstStyle>
            <a:lvl1pPr marL="0" indent="0" algn="ctr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C73875E-A9B5-42DC-BB05-B3F2BFCA19D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962036" y="3127375"/>
            <a:ext cx="2414016" cy="3094165"/>
          </a:xfrm>
        </p:spPr>
        <p:txBody>
          <a:bodyPr tIns="274320" bIns="274320"/>
          <a:lstStyle>
            <a:lvl1pPr marL="0" indent="0" algn="ctr">
              <a:buNone/>
              <a:defRPr sz="1600"/>
            </a:lvl1pPr>
            <a:lvl2pPr marL="0" indent="0" algn="ctr">
              <a:buNone/>
              <a:defRPr/>
            </a:lvl2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16965510-FFB0-4DDC-81E7-375FCAAA87E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6455" y="2003590"/>
            <a:ext cx="2413000" cy="390634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230188" indent="0" algn="ctr">
              <a:buNone/>
              <a:defRPr sz="1400"/>
            </a:lvl2pPr>
            <a:lvl3pPr marL="569913" indent="0" algn="ctr">
              <a:buNone/>
              <a:defRPr sz="1400"/>
            </a:lvl3pPr>
            <a:lvl4pPr marL="801688" indent="0" algn="ctr">
              <a:buNone/>
              <a:defRPr sz="1400"/>
            </a:lvl4pPr>
            <a:lvl5pPr marL="1144587" indent="0" algn="ctr">
              <a:buNone/>
              <a:defRPr sz="1400"/>
            </a:lvl5pPr>
          </a:lstStyle>
          <a:p>
            <a:pPr lvl="0"/>
            <a:r>
              <a:rPr lang="en-US" dirty="0"/>
              <a:t>Group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4F6EBA7-D73E-4A64-B7E3-7210FA4974C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31818" y="2003590"/>
            <a:ext cx="2413000" cy="390634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230188" indent="0" algn="ctr">
              <a:buNone/>
              <a:defRPr sz="1400"/>
            </a:lvl2pPr>
            <a:lvl3pPr marL="569913" indent="0" algn="ctr">
              <a:buNone/>
              <a:defRPr sz="1400"/>
            </a:lvl3pPr>
            <a:lvl4pPr marL="801688" indent="0" algn="ctr">
              <a:buNone/>
              <a:defRPr sz="1400"/>
            </a:lvl4pPr>
            <a:lvl5pPr marL="1144587" indent="0" algn="ctr">
              <a:buNone/>
              <a:defRPr sz="1400"/>
            </a:lvl5pPr>
          </a:lstStyle>
          <a:p>
            <a:pPr lvl="0"/>
            <a:r>
              <a:rPr lang="en-US" dirty="0"/>
              <a:t>Group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6DE5B91-7CB3-4D37-896F-674C5AFC82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47181" y="2006416"/>
            <a:ext cx="2413000" cy="390634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230188" indent="0" algn="ctr">
              <a:buNone/>
              <a:defRPr sz="1400"/>
            </a:lvl2pPr>
            <a:lvl3pPr marL="569913" indent="0" algn="ctr">
              <a:buNone/>
              <a:defRPr sz="1400"/>
            </a:lvl3pPr>
            <a:lvl4pPr marL="801688" indent="0" algn="ctr">
              <a:buNone/>
              <a:defRPr sz="1400"/>
            </a:lvl4pPr>
            <a:lvl5pPr marL="1144587" indent="0" algn="ctr">
              <a:buNone/>
              <a:defRPr sz="1400"/>
            </a:lvl5pPr>
          </a:lstStyle>
          <a:p>
            <a:pPr lvl="0"/>
            <a:r>
              <a:rPr lang="en-US" dirty="0"/>
              <a:t>Group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5EE58EA-4522-44FE-93E7-1C2B7261FC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962544" y="2003590"/>
            <a:ext cx="2413000" cy="390634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230188" indent="0" algn="ctr">
              <a:buNone/>
              <a:defRPr sz="1400"/>
            </a:lvl2pPr>
            <a:lvl3pPr marL="569913" indent="0" algn="ctr">
              <a:buNone/>
              <a:defRPr sz="1400"/>
            </a:lvl3pPr>
            <a:lvl4pPr marL="801688" indent="0" algn="ctr">
              <a:buNone/>
              <a:defRPr sz="1400"/>
            </a:lvl4pPr>
            <a:lvl5pPr marL="1144587" indent="0" algn="ctr">
              <a:buNone/>
              <a:defRPr sz="1400"/>
            </a:lvl5pPr>
          </a:lstStyle>
          <a:p>
            <a:pPr lvl="0"/>
            <a:r>
              <a:rPr lang="en-US" dirty="0"/>
              <a:t>Group</a:t>
            </a:r>
          </a:p>
        </p:txBody>
      </p: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6680F856-3362-4D35-A82B-4CDB4DF3D2E9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3531310" y="2533797"/>
            <a:ext cx="2414016" cy="593451"/>
          </a:xfrm>
          <a:solidFill>
            <a:schemeClr val="accent1"/>
          </a:solidFill>
        </p:spPr>
        <p:txBody>
          <a:bodyPr vert="horz" lIns="91440" tIns="274320" rIns="91440" bIns="2743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 smtClean="0">
                <a:solidFill>
                  <a:schemeClr val="bg1"/>
                </a:solidFill>
              </a:defRPr>
            </a:lvl1pPr>
            <a:lvl2pPr marL="230188" indent="0" algn="ctr">
              <a:buNone/>
              <a:defRPr lang="en-US" dirty="0" smtClean="0"/>
            </a:lvl2pPr>
            <a:lvl3pPr marL="569913" indent="0" algn="ctr">
              <a:buNone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9D63A23C-5750-4672-8AB0-5203D704C077}"/>
              </a:ext>
            </a:extLst>
          </p:cNvPr>
          <p:cNvSpPr>
            <a:spLocks noGrp="1"/>
          </p:cNvSpPr>
          <p:nvPr>
            <p:ph sz="half" idx="32" hasCustomPrompt="1"/>
          </p:nvPr>
        </p:nvSpPr>
        <p:spPr>
          <a:xfrm>
            <a:off x="6246673" y="2533797"/>
            <a:ext cx="2414016" cy="593451"/>
          </a:xfrm>
          <a:solidFill>
            <a:schemeClr val="accent1"/>
          </a:solidFill>
        </p:spPr>
        <p:txBody>
          <a:bodyPr vert="horz" lIns="91440" tIns="274320" rIns="91440" bIns="2743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 smtClean="0">
                <a:solidFill>
                  <a:schemeClr val="bg1"/>
                </a:solidFill>
              </a:defRPr>
            </a:lvl1pPr>
            <a:lvl2pPr marL="230188" indent="0" algn="ctr">
              <a:buNone/>
              <a:defRPr lang="en-US" dirty="0" smtClean="0"/>
            </a:lvl2pPr>
            <a:lvl3pPr marL="569913" indent="0" algn="ctr">
              <a:buNone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0D1DA119-C65D-4F35-B95F-59AA25802B77}"/>
              </a:ext>
            </a:extLst>
          </p:cNvPr>
          <p:cNvSpPr>
            <a:spLocks noGrp="1"/>
          </p:cNvSpPr>
          <p:nvPr>
            <p:ph sz="half" idx="33" hasCustomPrompt="1"/>
          </p:nvPr>
        </p:nvSpPr>
        <p:spPr>
          <a:xfrm>
            <a:off x="8962036" y="2533797"/>
            <a:ext cx="2414016" cy="593451"/>
          </a:xfrm>
          <a:solidFill>
            <a:schemeClr val="accent1"/>
          </a:solidFill>
        </p:spPr>
        <p:txBody>
          <a:bodyPr vert="horz" lIns="91440" tIns="274320" rIns="91440" bIns="2743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 smtClean="0">
                <a:solidFill>
                  <a:schemeClr val="bg1"/>
                </a:solidFill>
              </a:defRPr>
            </a:lvl1pPr>
            <a:lvl2pPr marL="230188" indent="0" algn="ctr">
              <a:buNone/>
              <a:defRPr lang="en-US" dirty="0" smtClean="0"/>
            </a:lvl2pPr>
            <a:lvl3pPr marL="569913" indent="0" algn="ctr">
              <a:buNone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9204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D71E2951-130E-4A2F-A1FE-381F8655E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9" name="Sub Title Placeholder 1">
            <a:extLst>
              <a:ext uri="{FF2B5EF4-FFF2-40B4-BE49-F238E27FC236}">
                <a16:creationId xmlns:a16="http://schemas.microsoft.com/office/drawing/2014/main" id="{85EFC0E4-991F-4E43-80C3-15EDCAB6A5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5988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4E7FDFD-C046-4096-A3C4-29362A7382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5947" y="1600200"/>
            <a:ext cx="5129379" cy="82391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FB6C1BB-3391-4ABA-853C-EC95735F90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15947" y="2536825"/>
            <a:ext cx="5129379" cy="3684588"/>
          </a:xfrm>
        </p:spPr>
        <p:txBody>
          <a:bodyPr vert="horz" lIns="91440" tIns="91440" rIns="91440" bIns="9144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5405C41-6573-4C3E-94F9-D0C4E58198D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46663" y="1600200"/>
            <a:ext cx="5129390" cy="82391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4D0631-A161-4F6F-B97C-D59D214B9FB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46663" y="2536825"/>
            <a:ext cx="5129390" cy="3684588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ADC16D6-C718-4382-B857-0F462CEB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6FCB64B-7B90-426C-8D62-10E2272E5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D71E2951-130E-4A2F-A1FE-381F8655E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9" name="Sub Title Placeholder 1">
            <a:extLst>
              <a:ext uri="{FF2B5EF4-FFF2-40B4-BE49-F238E27FC236}">
                <a16:creationId xmlns:a16="http://schemas.microsoft.com/office/drawing/2014/main" id="{85EFC0E4-991F-4E43-80C3-15EDCAB6A5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5988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4E7FDFD-C046-4096-A3C4-29362A7382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5947" y="1600200"/>
            <a:ext cx="3319272" cy="82391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FB6C1BB-3391-4ABA-853C-EC95735F90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15947" y="2536825"/>
            <a:ext cx="3319272" cy="3684588"/>
          </a:xfrm>
        </p:spPr>
        <p:txBody>
          <a:bodyPr vert="horz" lIns="91440" tIns="91440" rIns="91440" bIns="9144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5405C41-6573-4C3E-94F9-D0C4E58198D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34840" y="1600200"/>
            <a:ext cx="3319272" cy="82391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4D0631-A161-4F6F-B97C-D59D214B9FB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34840" y="2536825"/>
            <a:ext cx="3319272" cy="3684588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7388DFF-7AE2-4608-B97A-1A20B0EFA04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053733" y="1600200"/>
            <a:ext cx="3319272" cy="82391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C10EAA3-B932-46DA-9342-E91F227DFAC8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8053733" y="2536825"/>
            <a:ext cx="3319272" cy="3684588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ADC16D6-C718-4382-B857-0F462CEB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6FCB64B-7B90-426C-8D62-10E2272E5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D71E2951-130E-4A2F-A1FE-381F8655E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9" name="Sub Title Placeholder 1">
            <a:extLst>
              <a:ext uri="{FF2B5EF4-FFF2-40B4-BE49-F238E27FC236}">
                <a16:creationId xmlns:a16="http://schemas.microsoft.com/office/drawing/2014/main" id="{85EFC0E4-991F-4E43-80C3-15EDCAB6A5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5988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4E7FDFD-C046-4096-A3C4-29362A7382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5947" y="1600200"/>
            <a:ext cx="2414016" cy="82391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FB6C1BB-3391-4ABA-853C-EC95735F90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15947" y="2536825"/>
            <a:ext cx="2414016" cy="3684588"/>
          </a:xfrm>
        </p:spPr>
        <p:txBody>
          <a:bodyPr vert="horz" lIns="91440" tIns="91440" rIns="91440" bIns="9144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5405C41-6573-4C3E-94F9-D0C4E58198D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31314" y="1600200"/>
            <a:ext cx="2414016" cy="82391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4D0631-A161-4F6F-B97C-D59D214B9FB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31314" y="2536825"/>
            <a:ext cx="2414016" cy="3684588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7388DFF-7AE2-4608-B97A-1A20B0EFA04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46639" y="1600200"/>
            <a:ext cx="2414016" cy="82391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C10EAA3-B932-46DA-9342-E91F227DFAC8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6246639" y="2536825"/>
            <a:ext cx="2414016" cy="3684588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ED9B0E3-0BE9-4F53-8B92-BD8E155F064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962037" y="1600200"/>
            <a:ext cx="2414016" cy="82391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1781B649-2142-48C5-9720-5BEC48888DE9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8962037" y="2536825"/>
            <a:ext cx="2414016" cy="3684588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ADC16D6-C718-4382-B857-0F462CEB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6FCB64B-7B90-426C-8D62-10E2272E5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0984-D378-4BAC-B3CF-86147A6BBF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10" name="Sub Title Placeholder 1">
            <a:extLst>
              <a:ext uri="{FF2B5EF4-FFF2-40B4-BE49-F238E27FC236}">
                <a16:creationId xmlns:a16="http://schemas.microsoft.com/office/drawing/2014/main" id="{A8A802AE-FB16-403C-A633-FF7131C71A6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5988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36A8E25-90C3-458C-AFA9-32691162E5B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5946" y="3986141"/>
            <a:ext cx="5129383" cy="2235272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D13DD6-8C2E-4529-9CE9-7717B2B6D71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669" y="3986141"/>
            <a:ext cx="5129384" cy="2235272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BFB8224-A2FB-4692-9AAA-BCFF426FC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018C019-DCAC-4910-8076-AC0A67C13962}"/>
              </a:ext>
            </a:extLst>
          </p:cNvPr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A70C6F4-9A2E-40DF-BFCD-0D23740C90C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5946" y="1602454"/>
            <a:ext cx="5129383" cy="2235272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DAB953-5D46-48C2-B748-52F3368564E4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46669" y="1602454"/>
            <a:ext cx="5129384" cy="2235272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507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19">
          <p15:clr>
            <a:srgbClr val="FBAE40"/>
          </p15:clr>
        </p15:guide>
        <p15:guide id="2" orient="horz" pos="25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B395-748E-4651-84CC-9F42559A76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2557" y="2319128"/>
            <a:ext cx="8366760" cy="502920"/>
          </a:xfrm>
          <a:prstGeom prst="rect">
            <a:avLst/>
          </a:prstGeom>
        </p:spPr>
        <p:txBody>
          <a:bodyPr anchor="ctr"/>
          <a:lstStyle>
            <a:lvl1pPr algn="l">
              <a:defRPr sz="2600"/>
            </a:lvl1pPr>
          </a:lstStyle>
          <a:p>
            <a:r>
              <a:rPr lang="en-US" dirty="0"/>
              <a:t>Section title is sentence case, 26 points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5DBDAC-70E4-4A02-948C-C835E76C7160}"/>
              </a:ext>
            </a:extLst>
          </p:cNvPr>
          <p:cNvSpPr/>
          <p:nvPr/>
        </p:nvSpPr>
        <p:spPr>
          <a:xfrm flipH="1">
            <a:off x="9336927" y="0"/>
            <a:ext cx="2855073" cy="6858000"/>
          </a:xfrm>
          <a:custGeom>
            <a:avLst/>
            <a:gdLst>
              <a:gd name="connsiteX0" fmla="*/ 1546927 w 2855073"/>
              <a:gd name="connsiteY0" fmla="*/ 0 h 6858000"/>
              <a:gd name="connsiteX1" fmla="*/ 0 w 2855073"/>
              <a:gd name="connsiteY1" fmla="*/ 0 h 6858000"/>
              <a:gd name="connsiteX2" fmla="*/ 0 w 2855073"/>
              <a:gd name="connsiteY2" fmla="*/ 6858000 h 6858000"/>
              <a:gd name="connsiteX3" fmla="*/ 1546927 w 2855073"/>
              <a:gd name="connsiteY3" fmla="*/ 6858000 h 6858000"/>
              <a:gd name="connsiteX4" fmla="*/ 2855073 w 285507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5073" h="6858000">
                <a:moveTo>
                  <a:pt x="1546927" y="0"/>
                </a:moveTo>
                <a:lnTo>
                  <a:pt x="0" y="0"/>
                </a:lnTo>
                <a:lnTo>
                  <a:pt x="0" y="6858000"/>
                </a:lnTo>
                <a:lnTo>
                  <a:pt x="1546927" y="6858000"/>
                </a:lnTo>
                <a:lnTo>
                  <a:pt x="2855073" y="6858000"/>
                </a:lnTo>
                <a:close/>
              </a:path>
            </a:pathLst>
          </a:custGeom>
          <a:solidFill>
            <a:srgbClr val="0A5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348E8EB-174A-424F-A16E-1B6F8B07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5347" y="5929242"/>
            <a:ext cx="2305469" cy="7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F78298B-F295-4D21-978D-02F8CDFA14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5" name="Sub Title Placeholder 1">
            <a:extLst>
              <a:ext uri="{FF2B5EF4-FFF2-40B4-BE49-F238E27FC236}">
                <a16:creationId xmlns:a16="http://schemas.microsoft.com/office/drawing/2014/main" id="{796B1242-50BB-4586-9C0A-2DDA1C3CE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5988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8A90126-77CC-4E10-B156-FD00E7F5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A3098A8-1ECD-41F6-A0BE-9DFF24F4C1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A65CFECE-6A2C-42BA-AD98-C35458FE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C453BDD-7108-4BA0-951C-9983ADCD46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AF8A40-7C1A-4DF4-B9D5-155B72AA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340" y="6361113"/>
            <a:ext cx="7644851" cy="2595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2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B395-748E-4651-84CC-9F42559A76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2557" y="2319128"/>
            <a:ext cx="8366760" cy="502920"/>
          </a:xfrm>
          <a:prstGeom prst="rect">
            <a:avLst/>
          </a:prstGeom>
        </p:spPr>
        <p:txBody>
          <a:bodyPr anchor="ctr"/>
          <a:lstStyle>
            <a:lvl1pPr algn="l">
              <a:defRPr sz="4500"/>
            </a:lvl1pPr>
          </a:lstStyle>
          <a:p>
            <a:r>
              <a:rPr lang="en-US" dirty="0"/>
              <a:t>Thank You, 45 points </a:t>
            </a:r>
          </a:p>
        </p:txBody>
      </p:sp>
      <p:pic>
        <p:nvPicPr>
          <p:cNvPr id="7" name="Shape">
            <a:extLst>
              <a:ext uri="{FF2B5EF4-FFF2-40B4-BE49-F238E27FC236}">
                <a16:creationId xmlns:a16="http://schemas.microsoft.com/office/drawing/2014/main" id="{48EADA89-728A-4919-801A-A41B325DF2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4109" y="-19555"/>
            <a:ext cx="2881745" cy="689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7DC45091-1DC4-4B27-B8C9-E677B135A2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172" y="6096912"/>
            <a:ext cx="2000942" cy="4444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5CB30-776E-4165-99E9-05E8C6534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2488" y="4491021"/>
            <a:ext cx="6550025" cy="194131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476"/>
              </a:spcBef>
              <a:buNone/>
              <a:defRPr sz="2400" b="0"/>
            </a:lvl1pPr>
            <a:lvl2pPr marL="0" indent="0">
              <a:lnSpc>
                <a:spcPct val="100000"/>
              </a:lnSpc>
              <a:spcBef>
                <a:spcPts val="476"/>
              </a:spcBef>
              <a:buNone/>
              <a:defRPr sz="2000" b="0"/>
            </a:lvl2pPr>
            <a:lvl3pPr marL="0" indent="0">
              <a:lnSpc>
                <a:spcPct val="100000"/>
              </a:lnSpc>
              <a:spcBef>
                <a:spcPts val="476"/>
              </a:spcBef>
              <a:buNone/>
              <a:defRPr sz="2000" b="0"/>
            </a:lvl3pPr>
            <a:lvl4pPr marL="0" indent="0">
              <a:lnSpc>
                <a:spcPct val="100000"/>
              </a:lnSpc>
              <a:spcBef>
                <a:spcPts val="476"/>
              </a:spcBef>
              <a:buNone/>
              <a:defRPr sz="2000" b="0"/>
            </a:lvl4pPr>
            <a:lvl5pPr marL="0" indent="0">
              <a:lnSpc>
                <a:spcPct val="100000"/>
              </a:lnSpc>
              <a:spcBef>
                <a:spcPts val="476"/>
              </a:spcBef>
              <a:buNone/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Shape">
            <a:extLst>
              <a:ext uri="{FF2B5EF4-FFF2-40B4-BE49-F238E27FC236}">
                <a16:creationId xmlns:a16="http://schemas.microsoft.com/office/drawing/2014/main" id="{E5B8EC44-D4FD-4D4D-A14A-78EAE90AFD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4109" y="-19555"/>
            <a:ext cx="2881745" cy="689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id="{2CB64FA9-4052-425E-B912-7989731BD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172" y="6096912"/>
            <a:ext cx="2000942" cy="44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">
            <a:extLst>
              <a:ext uri="{FF2B5EF4-FFF2-40B4-BE49-F238E27FC236}">
                <a16:creationId xmlns:a16="http://schemas.microsoft.com/office/drawing/2014/main" id="{F423EDC0-22BE-4377-A93B-3B98542602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4109" y="-19555"/>
            <a:ext cx="2881745" cy="689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Logo">
            <a:extLst>
              <a:ext uri="{FF2B5EF4-FFF2-40B4-BE49-F238E27FC236}">
                <a16:creationId xmlns:a16="http://schemas.microsoft.com/office/drawing/2014/main" id="{E1D85C02-0CBE-43F8-AD2C-99DC7121FD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172" y="6096912"/>
            <a:ext cx="2000942" cy="444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5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- Two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B395-748E-4651-84CC-9F42559A76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2557" y="2319128"/>
            <a:ext cx="8366760" cy="502920"/>
          </a:xfrm>
          <a:prstGeom prst="rect">
            <a:avLst/>
          </a:prstGeom>
        </p:spPr>
        <p:txBody>
          <a:bodyPr anchor="ctr"/>
          <a:lstStyle>
            <a:lvl1pPr algn="l">
              <a:defRPr sz="4500"/>
            </a:lvl1pPr>
          </a:lstStyle>
          <a:p>
            <a:r>
              <a:rPr lang="en-US" dirty="0"/>
              <a:t>Thank You, 45 points </a:t>
            </a:r>
          </a:p>
        </p:txBody>
      </p:sp>
      <p:pic>
        <p:nvPicPr>
          <p:cNvPr id="7" name="Shape">
            <a:extLst>
              <a:ext uri="{FF2B5EF4-FFF2-40B4-BE49-F238E27FC236}">
                <a16:creationId xmlns:a16="http://schemas.microsoft.com/office/drawing/2014/main" id="{48EADA89-728A-4919-801A-A41B325DF2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4109" y="-19555"/>
            <a:ext cx="2881745" cy="689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7DC45091-1DC4-4B27-B8C9-E677B135A2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172" y="6096912"/>
            <a:ext cx="2000942" cy="4444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5CB30-776E-4165-99E9-05E8C6534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2489" y="4491021"/>
            <a:ext cx="3639998" cy="194131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476"/>
              </a:spcBef>
              <a:buNone/>
              <a:defRPr sz="2400" b="0"/>
            </a:lvl1pPr>
            <a:lvl2pPr marL="0" indent="0">
              <a:lnSpc>
                <a:spcPct val="100000"/>
              </a:lnSpc>
              <a:spcBef>
                <a:spcPts val="476"/>
              </a:spcBef>
              <a:buNone/>
              <a:defRPr sz="2000" b="0"/>
            </a:lvl2pPr>
            <a:lvl3pPr marL="0" indent="0">
              <a:lnSpc>
                <a:spcPct val="100000"/>
              </a:lnSpc>
              <a:spcBef>
                <a:spcPts val="476"/>
              </a:spcBef>
              <a:buNone/>
              <a:defRPr sz="2000" b="0"/>
            </a:lvl3pPr>
            <a:lvl4pPr marL="0" indent="0">
              <a:lnSpc>
                <a:spcPct val="100000"/>
              </a:lnSpc>
              <a:spcBef>
                <a:spcPts val="476"/>
              </a:spcBef>
              <a:buNone/>
              <a:defRPr sz="2000" b="0"/>
            </a:lvl4pPr>
            <a:lvl5pPr marL="0" indent="0">
              <a:lnSpc>
                <a:spcPct val="100000"/>
              </a:lnSpc>
              <a:spcBef>
                <a:spcPts val="476"/>
              </a:spcBef>
              <a:buNone/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7F631E5-E140-4330-800E-D914C7506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5550" y="4491021"/>
            <a:ext cx="3639998" cy="194131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476"/>
              </a:spcBef>
              <a:buNone/>
              <a:defRPr sz="2400" b="0"/>
            </a:lvl1pPr>
            <a:lvl2pPr marL="0" indent="0">
              <a:lnSpc>
                <a:spcPct val="100000"/>
              </a:lnSpc>
              <a:spcBef>
                <a:spcPts val="476"/>
              </a:spcBef>
              <a:buNone/>
              <a:defRPr sz="2000" b="0"/>
            </a:lvl2pPr>
            <a:lvl3pPr marL="0" indent="0">
              <a:lnSpc>
                <a:spcPct val="100000"/>
              </a:lnSpc>
              <a:spcBef>
                <a:spcPts val="476"/>
              </a:spcBef>
              <a:buNone/>
              <a:defRPr sz="2000" b="0"/>
            </a:lvl3pPr>
            <a:lvl4pPr marL="0" indent="0">
              <a:lnSpc>
                <a:spcPct val="100000"/>
              </a:lnSpc>
              <a:spcBef>
                <a:spcPts val="476"/>
              </a:spcBef>
              <a:buNone/>
              <a:defRPr sz="2000" b="0"/>
            </a:lvl4pPr>
            <a:lvl5pPr marL="0" indent="0">
              <a:lnSpc>
                <a:spcPct val="100000"/>
              </a:lnSpc>
              <a:spcBef>
                <a:spcPts val="476"/>
              </a:spcBef>
              <a:buNone/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9" name="Shape">
            <a:extLst>
              <a:ext uri="{FF2B5EF4-FFF2-40B4-BE49-F238E27FC236}">
                <a16:creationId xmlns:a16="http://schemas.microsoft.com/office/drawing/2014/main" id="{78394230-86F1-4B50-9439-A7F145D0D2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4109" y="-19555"/>
            <a:ext cx="2881745" cy="689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Logo">
            <a:extLst>
              <a:ext uri="{FF2B5EF4-FFF2-40B4-BE49-F238E27FC236}">
                <a16:creationId xmlns:a16="http://schemas.microsoft.com/office/drawing/2014/main" id="{F0D8A18C-1400-4B0B-98FE-562FFD6880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172" y="6096912"/>
            <a:ext cx="2000942" cy="44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">
            <a:extLst>
              <a:ext uri="{FF2B5EF4-FFF2-40B4-BE49-F238E27FC236}">
                <a16:creationId xmlns:a16="http://schemas.microsoft.com/office/drawing/2014/main" id="{227F19DF-340F-45B7-8C00-D5BFED9805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4109" y="-19555"/>
            <a:ext cx="2881745" cy="689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Logo">
            <a:extLst>
              <a:ext uri="{FF2B5EF4-FFF2-40B4-BE49-F238E27FC236}">
                <a16:creationId xmlns:a16="http://schemas.microsoft.com/office/drawing/2014/main" id="{02E3F9EF-160F-40B9-AB5D-24136506A8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172" y="6096912"/>
            <a:ext cx="2000942" cy="444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08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56D7F7-546C-46DA-A715-EA8A24D58D82}"/>
              </a:ext>
            </a:extLst>
          </p:cNvPr>
          <p:cNvSpPr txBox="1"/>
          <p:nvPr/>
        </p:nvSpPr>
        <p:spPr>
          <a:xfrm>
            <a:off x="1584216" y="920622"/>
            <a:ext cx="9023567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PLEASE DO NOT USE ANY LAYOUTS AFTER THIS</a:t>
            </a:r>
          </a:p>
        </p:txBody>
      </p:sp>
    </p:spTree>
    <p:extLst>
      <p:ext uri="{BB962C8B-B14F-4D97-AF65-F5344CB8AC3E}">
        <p14:creationId xmlns:p14="http://schemas.microsoft.com/office/powerpoint/2010/main" val="367873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3ABF-2F6B-607F-23CA-8E8F74E3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129E-1B13-66AA-E862-F406D091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F0FF-2CC3-DC7B-C2FE-8318DA9B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7936-6612-5F4E-AE20-7B11772FD4E8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0FB3-6773-070F-23F8-A73CCD5B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6104C-6498-909E-45F0-64A5711B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BFFB-E7CC-F849-8CDD-88CA40FDF3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49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0717-76F1-A63F-9E07-42DD0603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8B966-098F-369F-A0DF-ED562B28C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E2B5-C4BE-DF34-5E6E-1146C25F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7936-6612-5F4E-AE20-7B11772FD4E8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AE0B3-A842-11D3-F612-C1E16E9B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9D47-8EAC-676E-17F2-CBAA339C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BFFB-E7CC-F849-8CDD-88CA40FDF3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6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3D0A09B-4E12-4A7A-82A4-C061A2C04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Sub Title Placeholder 1">
            <a:extLst>
              <a:ext uri="{FF2B5EF4-FFF2-40B4-BE49-F238E27FC236}">
                <a16:creationId xmlns:a16="http://schemas.microsoft.com/office/drawing/2014/main" id="{EFDC340C-885C-49EC-87BD-7434C90CF5C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7209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6" name="Agenda item 1">
            <a:extLst>
              <a:ext uri="{FF2B5EF4-FFF2-40B4-BE49-F238E27FC236}">
                <a16:creationId xmlns:a16="http://schemas.microsoft.com/office/drawing/2014/main" id="{F7070840-DFBD-4ACA-BD39-6D20FFC89AB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5975" y="1600200"/>
            <a:ext cx="5135563" cy="820024"/>
          </a:xfrm>
        </p:spPr>
        <p:txBody>
          <a:bodyPr anchor="ctr"/>
          <a:lstStyle>
            <a:lvl1pPr marL="0" indent="0"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 dirty="0"/>
              <a:t>Add agenda topic one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Agenda item 2">
            <a:extLst>
              <a:ext uri="{FF2B5EF4-FFF2-40B4-BE49-F238E27FC236}">
                <a16:creationId xmlns:a16="http://schemas.microsoft.com/office/drawing/2014/main" id="{017B0313-08E3-4AB0-8720-CE85428C772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15975" y="2527226"/>
            <a:ext cx="5135563" cy="820024"/>
          </a:xfrm>
        </p:spPr>
        <p:txBody>
          <a:bodyPr anchor="ctr"/>
          <a:lstStyle>
            <a:lvl1pPr marL="0" indent="0"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 dirty="0"/>
              <a:t>Add agenda topic two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Agenda item 3">
            <a:extLst>
              <a:ext uri="{FF2B5EF4-FFF2-40B4-BE49-F238E27FC236}">
                <a16:creationId xmlns:a16="http://schemas.microsoft.com/office/drawing/2014/main" id="{8B5AC9F1-6550-4F41-85BB-9F30979348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5975" y="3454252"/>
            <a:ext cx="5135563" cy="820024"/>
          </a:xfrm>
        </p:spPr>
        <p:txBody>
          <a:bodyPr anchor="ctr"/>
          <a:lstStyle>
            <a:lvl1pPr marL="0" indent="0"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 dirty="0"/>
              <a:t>Add agenda topic three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Agenda item 4">
            <a:extLst>
              <a:ext uri="{FF2B5EF4-FFF2-40B4-BE49-F238E27FC236}">
                <a16:creationId xmlns:a16="http://schemas.microsoft.com/office/drawing/2014/main" id="{98D394EF-BB76-49AA-8557-B3C5ED3E47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5975" y="4381278"/>
            <a:ext cx="5135563" cy="820024"/>
          </a:xfrm>
        </p:spPr>
        <p:txBody>
          <a:bodyPr anchor="ctr"/>
          <a:lstStyle>
            <a:lvl1pPr marL="0" indent="0"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 dirty="0"/>
              <a:t>Add agenda topic four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Agenda item 5">
            <a:extLst>
              <a:ext uri="{FF2B5EF4-FFF2-40B4-BE49-F238E27FC236}">
                <a16:creationId xmlns:a16="http://schemas.microsoft.com/office/drawing/2014/main" id="{AF72F30D-1B6B-428F-9681-16C97EF7728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5975" y="5308303"/>
            <a:ext cx="5135563" cy="820024"/>
          </a:xfrm>
        </p:spPr>
        <p:txBody>
          <a:bodyPr anchor="ctr"/>
          <a:lstStyle>
            <a:lvl1pPr marL="0" indent="0"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 dirty="0"/>
              <a:t>Add agenda topic five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Agenda item 6">
            <a:extLst>
              <a:ext uri="{FF2B5EF4-FFF2-40B4-BE49-F238E27FC236}">
                <a16:creationId xmlns:a16="http://schemas.microsoft.com/office/drawing/2014/main" id="{31E6A8FC-6FF9-41BD-ACC9-B31B054D68D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3637" y="1600200"/>
            <a:ext cx="5135563" cy="820024"/>
          </a:xfrm>
        </p:spPr>
        <p:txBody>
          <a:bodyPr anchor="ctr"/>
          <a:lstStyle>
            <a:lvl1pPr marL="0" indent="0"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 dirty="0"/>
              <a:t>Add agenda topic six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Agenda item 7">
            <a:extLst>
              <a:ext uri="{FF2B5EF4-FFF2-40B4-BE49-F238E27FC236}">
                <a16:creationId xmlns:a16="http://schemas.microsoft.com/office/drawing/2014/main" id="{B9D7200B-4F2B-486A-927B-D8CCE7C761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3637" y="2527226"/>
            <a:ext cx="5135563" cy="820024"/>
          </a:xfrm>
        </p:spPr>
        <p:txBody>
          <a:bodyPr anchor="ctr"/>
          <a:lstStyle>
            <a:lvl1pPr marL="0" indent="0"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 dirty="0"/>
              <a:t>Add agenda topic seven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Agenda item 8">
            <a:extLst>
              <a:ext uri="{FF2B5EF4-FFF2-40B4-BE49-F238E27FC236}">
                <a16:creationId xmlns:a16="http://schemas.microsoft.com/office/drawing/2014/main" id="{5849B812-8F44-4E1A-B16D-2E4BD53EC5E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3637" y="3454252"/>
            <a:ext cx="5135563" cy="820024"/>
          </a:xfrm>
        </p:spPr>
        <p:txBody>
          <a:bodyPr anchor="ctr"/>
          <a:lstStyle>
            <a:lvl1pPr marL="0" indent="0"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 dirty="0"/>
              <a:t>Add agenda topic eight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Agenda item 9">
            <a:extLst>
              <a:ext uri="{FF2B5EF4-FFF2-40B4-BE49-F238E27FC236}">
                <a16:creationId xmlns:a16="http://schemas.microsoft.com/office/drawing/2014/main" id="{F653A8F1-C236-4ABC-86C8-7504FA1D863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3637" y="4381278"/>
            <a:ext cx="5135563" cy="820024"/>
          </a:xfrm>
        </p:spPr>
        <p:txBody>
          <a:bodyPr anchor="ctr"/>
          <a:lstStyle>
            <a:lvl1pPr marL="0" indent="0"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 dirty="0"/>
              <a:t>Add agenda topic nine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Agenda item 10">
            <a:extLst>
              <a:ext uri="{FF2B5EF4-FFF2-40B4-BE49-F238E27FC236}">
                <a16:creationId xmlns:a16="http://schemas.microsoft.com/office/drawing/2014/main" id="{9D01BA59-93F3-435C-9D5B-232FAD67AE8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3637" y="5308303"/>
            <a:ext cx="5135563" cy="820024"/>
          </a:xfrm>
        </p:spPr>
        <p:txBody>
          <a:bodyPr anchor="ctr"/>
          <a:lstStyle>
            <a:lvl1pPr marL="0" indent="0"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 dirty="0"/>
              <a:t>Add agenda topic ten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BFB8224-A2FB-4692-9AAA-BCFF426FC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BA1E791-6F9E-44EE-993A-FCAF2322049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4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4653-ED89-4E9E-A2BA-1921FB9DA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6" name="Sub Title Placeholder 1">
            <a:extLst>
              <a:ext uri="{FF2B5EF4-FFF2-40B4-BE49-F238E27FC236}">
                <a16:creationId xmlns:a16="http://schemas.microsoft.com/office/drawing/2014/main" id="{B744933F-9B95-4B56-B174-B9EF24ADAAC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5988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0CF2D92-F114-4E90-BF07-336EA7037C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5340" y="1600200"/>
            <a:ext cx="10561320" cy="4617720"/>
          </a:xfrm>
        </p:spPr>
        <p:txBody>
          <a:bodyPr/>
          <a:lstStyle>
            <a:lvl1pPr>
              <a:lnSpc>
                <a:spcPct val="100000"/>
              </a:lnSpc>
              <a:spcBef>
                <a:spcPts val="1500"/>
              </a:spcBef>
              <a:defRPr/>
            </a:lvl1pPr>
            <a:lvl2pPr>
              <a:lnSpc>
                <a:spcPct val="100000"/>
              </a:lnSpc>
              <a:spcBef>
                <a:spcPts val="500"/>
              </a:spcBef>
              <a:defRPr/>
            </a:lvl2pPr>
            <a:lvl3pPr>
              <a:lnSpc>
                <a:spcPct val="100000"/>
              </a:lnSpc>
              <a:spcBef>
                <a:spcPts val="500"/>
              </a:spcBef>
              <a:defRPr/>
            </a:lvl3pPr>
            <a:lvl4pPr>
              <a:lnSpc>
                <a:spcPct val="100000"/>
              </a:lnSpc>
              <a:spcBef>
                <a:spcPts val="500"/>
              </a:spcBef>
              <a:defRPr/>
            </a:lvl4pPr>
            <a:lvl5pPr>
              <a:lnSpc>
                <a:spcPct val="100000"/>
              </a:lnSpc>
              <a:spcBef>
                <a:spcPts val="500"/>
              </a:spcBef>
              <a:defRPr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73D5263-26AE-4034-918F-E0D5F3A6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52E8A26-5C8C-4560-85A8-AEF55A474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0155A31-3E76-47AD-AB7B-9A5671D716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7" name="Sub Title Placeholder 1">
            <a:extLst>
              <a:ext uri="{FF2B5EF4-FFF2-40B4-BE49-F238E27FC236}">
                <a16:creationId xmlns:a16="http://schemas.microsoft.com/office/drawing/2014/main" id="{3A467F01-BEB4-4C4C-A6C8-B3C56DFE6DC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5988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85C8016D-92B5-4AFB-96A2-F3B876D382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40" y="1600200"/>
            <a:ext cx="10561320" cy="2194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Drag image into this picture placeholder or click the icon to insert an image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0CF2D92-F114-4E90-BF07-336EA7037C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5340" y="4025861"/>
            <a:ext cx="10561320" cy="2194560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73D5263-26AE-4034-918F-E0D5F3A6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ED653EE-4624-44E2-84E9-28FCCA0A395A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Lg Dark Blue Bkgd and Lt Gra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162223-150F-0444-A6DA-B307ED6D181D}"/>
              </a:ext>
            </a:extLst>
          </p:cNvPr>
          <p:cNvSpPr/>
          <p:nvPr/>
        </p:nvSpPr>
        <p:spPr>
          <a:xfrm>
            <a:off x="812813" y="636587"/>
            <a:ext cx="6636994" cy="5586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A3833D-A3F4-46EE-B5F2-F15846B0D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631" y="906463"/>
            <a:ext cx="6168216" cy="46355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is sentence case, 30 points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43CA8B1F-BC29-4710-96C9-BE70723D53A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55626" y="636587"/>
            <a:ext cx="3623574" cy="5584826"/>
          </a:xfrm>
          <a:solidFill>
            <a:schemeClr val="bg2"/>
          </a:solidFill>
        </p:spPr>
        <p:txBody>
          <a:bodyPr lIns="457200" rIns="457200" anchor="ctr"/>
          <a:lstStyle>
            <a:lvl1pPr marL="0" indent="0">
              <a:lnSpc>
                <a:spcPct val="115000"/>
              </a:lnSpc>
              <a:spcBef>
                <a:spcPts val="400"/>
              </a:spcBef>
              <a:buNone/>
              <a:defRPr/>
            </a:lvl1pPr>
            <a:lvl2pPr>
              <a:lnSpc>
                <a:spcPct val="115000"/>
              </a:lnSpc>
              <a:spcBef>
                <a:spcPts val="400"/>
              </a:spcBef>
              <a:defRPr/>
            </a:lvl2pPr>
            <a:lvl3pPr>
              <a:lnSpc>
                <a:spcPct val="115000"/>
              </a:lnSpc>
              <a:spcBef>
                <a:spcPts val="400"/>
              </a:spcBef>
              <a:defRPr/>
            </a:lvl3pPr>
            <a:lvl4pPr>
              <a:lnSpc>
                <a:spcPct val="115000"/>
              </a:lnSpc>
              <a:spcBef>
                <a:spcPts val="400"/>
              </a:spcBef>
              <a:defRPr/>
            </a:lvl4pPr>
            <a:lvl5pPr>
              <a:lnSpc>
                <a:spcPct val="115000"/>
              </a:lnSpc>
              <a:spcBef>
                <a:spcPts val="400"/>
              </a:spcBef>
              <a:defRPr/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73D5263-26AE-4034-918F-E0D5F3A6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615646-6D9B-473D-B998-2C8D7BE8EB0E}"/>
              </a:ext>
            </a:extLst>
          </p:cNvPr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Lg Pic and S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DF016207-0C83-43DF-8015-3976EBB5EE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5338" y="636587"/>
            <a:ext cx="6956055" cy="5584826"/>
          </a:xfrm>
          <a:noFill/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Drag image into this picture placeholder or click the icon to insert an image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43CA8B1F-BC29-4710-96C9-BE70723D53A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28381" y="636511"/>
            <a:ext cx="3350819" cy="5584826"/>
          </a:xfrm>
        </p:spPr>
        <p:txBody>
          <a:bodyPr anchor="ctr"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73D5263-26AE-4034-918F-E0D5F3A6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3DCE1D3-F6BC-4008-B36F-CF440E9A2E6F}"/>
              </a:ext>
            </a:extLst>
          </p:cNvPr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Lg Content and S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C784FC1-5493-4E53-AB93-1E048F40A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7" name="Sub Title Placeholder 1">
            <a:extLst>
              <a:ext uri="{FF2B5EF4-FFF2-40B4-BE49-F238E27FC236}">
                <a16:creationId xmlns:a16="http://schemas.microsoft.com/office/drawing/2014/main" id="{E74865B4-A3FB-423A-9957-8F801520FD8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5988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1AFB88D-C0DC-4867-8ECE-5B7C32C00E2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5338" y="1600200"/>
            <a:ext cx="6956055" cy="4621212"/>
          </a:xfrm>
        </p:spPr>
        <p:txBody>
          <a:bodyPr anchor="t"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CA8B1F-BC29-4710-96C9-BE70723D53A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28381" y="1600124"/>
            <a:ext cx="3350819" cy="4621212"/>
          </a:xfrm>
        </p:spPr>
        <p:txBody>
          <a:bodyPr anchor="t"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73D5263-26AE-4034-918F-E0D5F3A6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3DCE1D3-F6BC-4008-B36F-CF440E9A2E6F}"/>
              </a:ext>
            </a:extLst>
          </p:cNvPr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9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3D0A09B-4E12-4A7A-82A4-C061A2C04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is sentence case, 30 points, dark blue</a:t>
            </a:r>
          </a:p>
        </p:txBody>
      </p:sp>
      <p:sp>
        <p:nvSpPr>
          <p:cNvPr id="7" name="Sub Title Placeholder 1">
            <a:extLst>
              <a:ext uri="{FF2B5EF4-FFF2-40B4-BE49-F238E27FC236}">
                <a16:creationId xmlns:a16="http://schemas.microsoft.com/office/drawing/2014/main" id="{EFDC340C-885C-49EC-87BD-7434C90CF5C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5947" y="917209"/>
            <a:ext cx="10560106" cy="455612"/>
          </a:xfrm>
          <a:noFill/>
        </p:spPr>
        <p:txBody>
          <a:bodyPr lIns="91440" tIns="91440" rIns="91440" bIns="182880"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Sub-head is sentence case, 24 points, blue-gray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DE2F4A31-4302-45A4-A9D5-00001AF73CD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15946" y="1600200"/>
            <a:ext cx="5129357" cy="4617720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D13DD6-8C2E-4529-9CE9-7717B2B6D71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669" y="1600200"/>
            <a:ext cx="5129384" cy="4617720"/>
          </a:xfrm>
        </p:spPr>
        <p:txBody>
          <a:bodyPr/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BFB8224-A2FB-4692-9AAA-BCFF426FC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BA1E791-6F9E-44EE-993A-FCAF2322049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0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6F8C6C7B-EB61-4919-A158-CCED5044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47" y="411480"/>
            <a:ext cx="10560106" cy="502920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/>
          <a:p>
            <a:pPr lvl="0"/>
            <a:r>
              <a:rPr lang="en-US" dirty="0"/>
              <a:t>Headline is sentence case, 30 points, dark blue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2F120E4-69BA-4BC4-8535-F089ACD1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340" y="1601787"/>
            <a:ext cx="10561320" cy="4617720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/>
          <a:p>
            <a:r>
              <a:rPr lang="en-US" dirty="0"/>
              <a:t>Click to add text or choose an icon below to insert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D7D299E-B612-4552-96D4-F0000D1E6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5340" y="6361113"/>
            <a:ext cx="7644851" cy="25959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51E7B5E-B65A-4C07-8CC3-F6644634D9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9455956" y="6365782"/>
            <a:ext cx="368669" cy="25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D7DBF667-E7C1-814A-B420-CC0507C97A1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Line Separator">
            <a:extLst>
              <a:ext uri="{FF2B5EF4-FFF2-40B4-BE49-F238E27FC236}">
                <a16:creationId xmlns:a16="http://schemas.microsoft.com/office/drawing/2014/main" id="{4AD25460-39AA-468F-A45F-E5CAF902C107}"/>
              </a:ext>
            </a:extLst>
          </p:cNvPr>
          <p:cNvCxnSpPr/>
          <p:nvPr/>
        </p:nvCxnSpPr>
        <p:spPr>
          <a:xfrm>
            <a:off x="9933929" y="6360761"/>
            <a:ext cx="0" cy="266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Logo">
            <a:extLst>
              <a:ext uri="{FF2B5EF4-FFF2-40B4-BE49-F238E27FC236}">
                <a16:creationId xmlns:a16="http://schemas.microsoft.com/office/drawing/2014/main" id="{B5EB00CD-2B22-44E7-A2CA-61BC9F0F12EE}"/>
              </a:ext>
            </a:extLst>
          </p:cNvPr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10023475" y="6350280"/>
            <a:ext cx="1371600" cy="2899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Line Separator">
            <a:extLst>
              <a:ext uri="{FF2B5EF4-FFF2-40B4-BE49-F238E27FC236}">
                <a16:creationId xmlns:a16="http://schemas.microsoft.com/office/drawing/2014/main" id="{DD2719EF-6B46-4417-AA9A-E51A425E639D}"/>
              </a:ext>
            </a:extLst>
          </p:cNvPr>
          <p:cNvCxnSpPr/>
          <p:nvPr/>
        </p:nvCxnSpPr>
        <p:spPr>
          <a:xfrm>
            <a:off x="9933929" y="6360761"/>
            <a:ext cx="0" cy="266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Logo">
            <a:extLst>
              <a:ext uri="{FF2B5EF4-FFF2-40B4-BE49-F238E27FC236}">
                <a16:creationId xmlns:a16="http://schemas.microsoft.com/office/drawing/2014/main" id="{0A4B8E94-5248-49EB-811D-C90162917EA1}"/>
              </a:ext>
            </a:extLst>
          </p:cNvPr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10023475" y="6350280"/>
            <a:ext cx="1371600" cy="2899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Line Separator">
            <a:extLst>
              <a:ext uri="{FF2B5EF4-FFF2-40B4-BE49-F238E27FC236}">
                <a16:creationId xmlns:a16="http://schemas.microsoft.com/office/drawing/2014/main" id="{F0FC5875-19E2-4C85-97B3-A6954641EA00}"/>
              </a:ext>
            </a:extLst>
          </p:cNvPr>
          <p:cNvCxnSpPr/>
          <p:nvPr/>
        </p:nvCxnSpPr>
        <p:spPr>
          <a:xfrm>
            <a:off x="9933929" y="6360761"/>
            <a:ext cx="0" cy="266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" name="Logo">
            <a:extLst>
              <a:ext uri="{FF2B5EF4-FFF2-40B4-BE49-F238E27FC236}">
                <a16:creationId xmlns:a16="http://schemas.microsoft.com/office/drawing/2014/main" id="{B83B0BFB-3EA1-428A-8FDF-574175C5CDB0}"/>
              </a:ext>
            </a:extLst>
          </p:cNvPr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10023475" y="6350280"/>
            <a:ext cx="1371600" cy="289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50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 spc="13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339725" algn="l" defTabSz="914400" rtl="0" eaLnBrk="1" latinLnBrk="0" hangingPunct="1">
        <a:lnSpc>
          <a:spcPct val="100000"/>
        </a:lnSpc>
        <a:spcBef>
          <a:spcPts val="600"/>
        </a:spcBef>
        <a:buClr>
          <a:srgbClr val="44546A"/>
        </a:buClr>
        <a:buFont typeface="Arial" panose="020B0604020202020204" pitchFamily="34" charset="0"/>
        <a:buChar char="ꟷ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01688" indent="-231775" algn="l" defTabSz="914400" rtl="0" eaLnBrk="1" latinLnBrk="0" hangingPunct="1">
        <a:lnSpc>
          <a:spcPct val="100000"/>
        </a:lnSpc>
        <a:spcBef>
          <a:spcPts val="600"/>
        </a:spcBef>
        <a:buClr>
          <a:srgbClr val="44546A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342900" algn="l" defTabSz="914400" rtl="0" eaLnBrk="1" latinLnBrk="0" hangingPunct="1">
        <a:lnSpc>
          <a:spcPct val="100000"/>
        </a:lnSpc>
        <a:spcBef>
          <a:spcPts val="600"/>
        </a:spcBef>
        <a:buClr>
          <a:srgbClr val="44546A"/>
        </a:buClr>
        <a:buFont typeface="Arial" panose="020B0604020202020204" pitchFamily="34" charset="0"/>
        <a:buChar char="ꟷ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7013" algn="l" defTabSz="914400" rtl="0" eaLnBrk="1" latinLnBrk="0" hangingPunct="1">
        <a:lnSpc>
          <a:spcPct val="100000"/>
        </a:lnSpc>
        <a:spcBef>
          <a:spcPts val="600"/>
        </a:spcBef>
        <a:buClr>
          <a:srgbClr val="44546A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7" orient="horz" pos="3917">
          <p15:clr>
            <a:srgbClr val="F26B43"/>
          </p15:clr>
        </p15:guide>
        <p15:guide id="28" pos="3749">
          <p15:clr>
            <a:srgbClr val="F26B43"/>
          </p15:clr>
        </p15:guide>
        <p15:guide id="29" orient="horz" pos="576">
          <p15:clr>
            <a:srgbClr val="F26B43"/>
          </p15:clr>
        </p15:guide>
        <p15:guide id="30" orient="horz" pos="1008">
          <p15:clr>
            <a:srgbClr val="F26B43"/>
          </p15:clr>
        </p15:guide>
        <p15:guide id="31" orient="horz" pos="863">
          <p15:clr>
            <a:srgbClr val="F26B43"/>
          </p15:clr>
        </p15:guide>
        <p15:guide id="32" pos="7168">
          <p15:clr>
            <a:srgbClr val="F26B43"/>
          </p15:clr>
        </p15:guide>
        <p15:guide id="33" orient="horz" pos="258">
          <p15:clr>
            <a:srgbClr val="F26B43"/>
          </p15:clr>
        </p15:guide>
        <p15:guide id="34" orient="horz" pos="4007">
          <p15:clr>
            <a:srgbClr val="F26B43"/>
          </p15:clr>
        </p15:guide>
        <p15:guide id="35" orient="horz" pos="4175">
          <p15:clr>
            <a:srgbClr val="F26B43"/>
          </p15:clr>
        </p15:guide>
        <p15:guide id="36" orient="horz" pos="3862">
          <p15:clr>
            <a:srgbClr val="F26B43"/>
          </p15:clr>
        </p15:guide>
        <p15:guide id="37" pos="3840">
          <p15:clr>
            <a:srgbClr val="F26B43"/>
          </p15:clr>
        </p15:guide>
        <p15:guide id="38" pos="3931">
          <p15:clr>
            <a:srgbClr val="F26B43"/>
          </p15:clr>
        </p15:guide>
        <p15:guide id="39" pos="5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E1F2-3B37-0FA4-C9FC-B9CAAB157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Packaging Using Pyproject.toml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C0718-A653-615E-0415-C128AE3C2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Phebe Polk, Sr. Software Engineer, Bioinformatics and Clinical Software Dept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polkphebe@fosstodon.org</a:t>
            </a:r>
            <a:r>
              <a:rPr lang="en-US" dirty="0"/>
              <a:t>  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phebepolk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81591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DE90-21CE-A4D9-C51C-59519FFE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D594-D910-F191-DF2C-650E3BBE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PSF - Python Software Foundation - Non-profit open source community organization that governs python</a:t>
            </a:r>
          </a:p>
          <a:p>
            <a:r>
              <a:rPr lang="en-US" dirty="0" err="1"/>
              <a:t>PyPA</a:t>
            </a:r>
            <a:r>
              <a:rPr lang="en-US" dirty="0"/>
              <a:t> - Python Package Authority - volunteer run service that hosts python packages for distribution to the python community</a:t>
            </a:r>
          </a:p>
          <a:p>
            <a:r>
              <a:rPr lang="en-US" dirty="0"/>
              <a:t>Python Packages - Compressed files containing python interpretable code</a:t>
            </a:r>
          </a:p>
          <a:p>
            <a:r>
              <a:rPr lang="en-US" dirty="0"/>
              <a:t>PEP - Python Enhancement Proposal - a bureaucratic process for the python community to agree on changes to python, sequentially numbered</a:t>
            </a:r>
          </a:p>
          <a:p>
            <a:r>
              <a:rPr lang="en-US" dirty="0"/>
              <a:t>Core metadata - a set of key-value descriptors for python packages considered standard</a:t>
            </a:r>
          </a:p>
          <a:p>
            <a:r>
              <a:rPr lang="en-US" dirty="0"/>
              <a:t>Build - The process of compressing python code into a python package</a:t>
            </a:r>
          </a:p>
          <a:p>
            <a:r>
              <a:rPr lang="en-US" dirty="0"/>
              <a:t>build backend - the tool which is used to compress python code into a python package</a:t>
            </a:r>
          </a:p>
          <a:p>
            <a:r>
              <a:rPr lang="en-US" dirty="0"/>
              <a:t>Static - defined prior to interpretation by the python client</a:t>
            </a:r>
          </a:p>
          <a:p>
            <a:r>
              <a:rPr lang="en-US" dirty="0"/>
              <a:t>Dynamic - defined during interpretation by the python client</a:t>
            </a:r>
          </a:p>
          <a:p>
            <a:r>
              <a:rPr lang="en-US" dirty="0" err="1"/>
              <a:t>Toml</a:t>
            </a:r>
            <a:r>
              <a:rPr lang="en-US" dirty="0"/>
              <a:t> - a file format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3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C5F8-09EB-3BF2-5D18-EDD82CB8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🙏</a:t>
            </a:r>
          </a:p>
        </p:txBody>
      </p:sp>
    </p:spTree>
    <p:extLst>
      <p:ext uri="{BB962C8B-B14F-4D97-AF65-F5344CB8AC3E}">
        <p14:creationId xmlns:p14="http://schemas.microsoft.com/office/powerpoint/2010/main" val="162514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E4DF-2364-2441-8965-7B16F1E86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Jeremy Langley and </a:t>
            </a:r>
            <a:br>
              <a:rPr lang="en-US" dirty="0"/>
            </a:br>
            <a:r>
              <a:rPr lang="en-US" dirty="0"/>
              <a:t>All the San Diego Python!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C1032-CF1F-ED49-80D2-78F2FC333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2347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uardant Health">
  <a:themeElements>
    <a:clrScheme name="GH Brand 2">
      <a:dk1>
        <a:srgbClr val="000000"/>
      </a:dk1>
      <a:lt1>
        <a:srgbClr val="FFFFFF"/>
      </a:lt1>
      <a:dk2>
        <a:srgbClr val="44546A"/>
      </a:dk2>
      <a:lt2>
        <a:srgbClr val="F1F2F2"/>
      </a:lt2>
      <a:accent1>
        <a:srgbClr val="005CB9"/>
      </a:accent1>
      <a:accent2>
        <a:srgbClr val="EB1C2D"/>
      </a:accent2>
      <a:accent3>
        <a:srgbClr val="1CB3E8"/>
      </a:accent3>
      <a:accent4>
        <a:srgbClr val="076FA9"/>
      </a:accent4>
      <a:accent5>
        <a:srgbClr val="F1F2F2"/>
      </a:accent5>
      <a:accent6>
        <a:srgbClr val="AA1F24"/>
      </a:accent6>
      <a:hlink>
        <a:srgbClr val="005CB9"/>
      </a:hlink>
      <a:folHlink>
        <a:srgbClr val="6D6E71"/>
      </a:folHlink>
    </a:clrScheme>
    <a:fontScheme name="Helvetica Neue Light">
      <a:majorFont>
        <a:latin typeface="Helvetica Neue Light"/>
        <a:ea typeface=""/>
        <a:cs typeface=""/>
      </a:majorFont>
      <a:minorFont>
        <a:latin typeface="Helvetica Neu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50ADD4"/>
    </a:custClr>
    <a:custClr name="Custom Color 2">
      <a:srgbClr val="1592D1"/>
    </a:custClr>
    <a:custClr name="Custom Color 3">
      <a:srgbClr val="029CCD"/>
    </a:custClr>
    <a:custClr name="Custom Color 4">
      <a:srgbClr val="6D6E71"/>
    </a:custClr>
    <a:custClr name="Custom Color 5">
      <a:srgbClr val="939598"/>
    </a:custClr>
    <a:custClr name="Custom Color 6">
      <a:srgbClr val="E6E7E8"/>
    </a:custClr>
    <a:custClr name="Custom Color 7">
      <a:srgbClr val="DE9627"/>
    </a:custClr>
    <a:custClr name="Custom Color 8">
      <a:srgbClr val="DDB526"/>
    </a:custClr>
    <a:custClr name="Custom Color 9">
      <a:srgbClr val="025F47"/>
    </a:custClr>
    <a:custClr name="Custom Color 10">
      <a:srgbClr val="004634"/>
    </a:custClr>
    <a:custClr name="Custom Color 11">
      <a:srgbClr val="6A0F18"/>
    </a:custClr>
  </a:custClrLst>
  <a:extLst>
    <a:ext uri="{05A4C25C-085E-4340-85A3-A5531E510DB2}">
      <thm15:themeFamily xmlns:thm15="http://schemas.microsoft.com/office/thememl/2012/main" name="Template-GuardantHealthPowerPoint_Mac" id="{625D0D2E-6EEF-4043-AC05-2DD9616A20CD}" vid="{416DA5B7-5984-F345-AB29-D6F3A472D099}"/>
    </a:ext>
  </a:extLst>
</a:theme>
</file>

<file path=ppt/theme/themeOverride1.xml><?xml version="1.0" encoding="utf-8"?>
<a:themeOverride xmlns:a="http://schemas.openxmlformats.org/drawingml/2006/main">
  <a:clrScheme name="GH Brand 2">
    <a:dk1>
      <a:srgbClr val="000000"/>
    </a:dk1>
    <a:lt1>
      <a:srgbClr val="FFFFFF"/>
    </a:lt1>
    <a:dk2>
      <a:srgbClr val="44546A"/>
    </a:dk2>
    <a:lt2>
      <a:srgbClr val="F1F2F2"/>
    </a:lt2>
    <a:accent1>
      <a:srgbClr val="005CB9"/>
    </a:accent1>
    <a:accent2>
      <a:srgbClr val="EB1C2D"/>
    </a:accent2>
    <a:accent3>
      <a:srgbClr val="1CB3E8"/>
    </a:accent3>
    <a:accent4>
      <a:srgbClr val="076FA9"/>
    </a:accent4>
    <a:accent5>
      <a:srgbClr val="F1F2F2"/>
    </a:accent5>
    <a:accent6>
      <a:srgbClr val="AA1F24"/>
    </a:accent6>
    <a:hlink>
      <a:srgbClr val="005CB9"/>
    </a:hlink>
    <a:folHlink>
      <a:srgbClr val="6D6E7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185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Helvetica Neue Light</vt:lpstr>
      <vt:lpstr>Guardant Health</vt:lpstr>
      <vt:lpstr>Packaging Using Pyproject.toml</vt:lpstr>
      <vt:lpstr>Definitions</vt:lpstr>
      <vt:lpstr>Demo 🙏</vt:lpstr>
      <vt:lpstr>Thank You! Jeremy Langley and  All the San Diego Python!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Packaging Using Pyproject.toml</dc:title>
  <dc:creator>Phebe Polk</dc:creator>
  <cp:lastModifiedBy>Phebe Polk</cp:lastModifiedBy>
  <cp:revision>1</cp:revision>
  <dcterms:created xsi:type="dcterms:W3CDTF">2023-01-27T02:32:34Z</dcterms:created>
  <dcterms:modified xsi:type="dcterms:W3CDTF">2023-01-27T02:39:13Z</dcterms:modified>
</cp:coreProperties>
</file>