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3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2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3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1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0999-67FB-46AC-8112-9E947D031D0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F6DE-034A-471F-9471-3C300595C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3" y="877887"/>
            <a:ext cx="9926638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17474"/>
            <a:ext cx="3351213" cy="59785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62" y="479424"/>
            <a:ext cx="7564438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27012"/>
            <a:ext cx="9162618" cy="53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00" y="228600"/>
            <a:ext cx="7882286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비용 함수</a:t>
            </a:r>
            <a:r>
              <a:rPr lang="en-US" altLang="ko-KR" sz="2800" dirty="0" smtClean="0"/>
              <a:t>(Cost Function): </a:t>
            </a:r>
            <a:r>
              <a:rPr lang="ko-KR" altLang="en-US" sz="2800" dirty="0" smtClean="0"/>
              <a:t>평균 제곱 오차 </a:t>
            </a:r>
            <a:r>
              <a:rPr lang="en-US" altLang="ko-KR" sz="2800" dirty="0" smtClean="0"/>
              <a:t>(MSE)</a:t>
            </a:r>
          </a:p>
          <a:p>
            <a:endParaRPr lang="en-US" altLang="ko-KR" sz="200" dirty="0" smtClean="0"/>
          </a:p>
          <a:p>
            <a:r>
              <a:rPr lang="ko-KR" altLang="en-US" sz="2800" dirty="0" smtClean="0"/>
              <a:t>손실 함수</a:t>
            </a:r>
            <a:r>
              <a:rPr lang="en-US" altLang="ko-KR" sz="2800" dirty="0" smtClean="0"/>
              <a:t>(Loss Function)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228874"/>
            <a:ext cx="2525568" cy="7347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229148"/>
            <a:ext cx="5664200" cy="3752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12" y="2343299"/>
            <a:ext cx="3862388" cy="33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2343150"/>
            <a:ext cx="7593361" cy="21968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547812"/>
            <a:ext cx="9485103" cy="1335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" y="228600"/>
            <a:ext cx="7882286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비용 함수</a:t>
            </a:r>
            <a:r>
              <a:rPr lang="en-US" altLang="ko-KR" sz="2800" dirty="0" smtClean="0"/>
              <a:t>(Cost Function): </a:t>
            </a:r>
            <a:r>
              <a:rPr lang="ko-KR" altLang="en-US" sz="2800" dirty="0" smtClean="0"/>
              <a:t>평균 제곱 오차 </a:t>
            </a:r>
            <a:r>
              <a:rPr lang="en-US" altLang="ko-KR" sz="2800" dirty="0" smtClean="0"/>
              <a:t>(MSE)</a:t>
            </a:r>
          </a:p>
          <a:p>
            <a:endParaRPr lang="en-US" altLang="ko-KR" sz="200" dirty="0" smtClean="0"/>
          </a:p>
          <a:p>
            <a:r>
              <a:rPr lang="ko-KR" altLang="en-US" sz="2800" dirty="0" smtClean="0"/>
              <a:t>손실 함수</a:t>
            </a:r>
            <a:r>
              <a:rPr lang="en-US" altLang="ko-KR" sz="2800" dirty="0" smtClean="0"/>
              <a:t>(Loss Function) - </a:t>
            </a:r>
            <a:r>
              <a:rPr lang="ko-KR" altLang="en-US" sz="2800" dirty="0" smtClean="0"/>
              <a:t>계속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" y="4539972"/>
            <a:ext cx="121558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비용 함수</a:t>
            </a:r>
            <a:r>
              <a:rPr lang="en-US" altLang="ko-KR" sz="2800" dirty="0" smtClean="0"/>
              <a:t>(Cost Function) </a:t>
            </a:r>
            <a:r>
              <a:rPr lang="ko-KR" altLang="en-US" sz="2800" dirty="0" err="1" smtClean="0"/>
              <a:t>머신러닝의</a:t>
            </a:r>
            <a:r>
              <a:rPr lang="ko-KR" altLang="en-US" sz="2800" dirty="0" smtClean="0"/>
              <a:t> 목표는 이 </a:t>
            </a:r>
            <a:r>
              <a:rPr lang="ko-KR" altLang="en-US" sz="2800" dirty="0" err="1" smtClean="0"/>
              <a:t>비용함수를</a:t>
            </a:r>
            <a:r>
              <a:rPr lang="ko-KR" altLang="en-US" sz="2800" dirty="0" smtClean="0"/>
              <a:t> 최소화 하는데</a:t>
            </a:r>
            <a:endParaRPr lang="en-US" altLang="ko-KR" sz="2800" dirty="0" smtClean="0"/>
          </a:p>
          <a:p>
            <a:r>
              <a:rPr lang="ko-KR" altLang="en-US" sz="2800" dirty="0" smtClean="0"/>
              <a:t>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 </a:t>
            </a:r>
            <a:r>
              <a:rPr lang="ko-KR" altLang="en-US" sz="2800" dirty="0" err="1" smtClean="0"/>
              <a:t>비용함수를</a:t>
            </a:r>
            <a:r>
              <a:rPr lang="ko-KR" altLang="en-US" sz="2800" dirty="0" smtClean="0"/>
              <a:t> 적절하게 조절하는 </a:t>
            </a:r>
            <a:r>
              <a:rPr lang="en-US" altLang="ko-KR" sz="2800" dirty="0" smtClean="0"/>
              <a:t>w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를 찾는 것이다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w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weight</a:t>
            </a:r>
            <a:r>
              <a:rPr lang="ko-KR" altLang="en-US" sz="2800" dirty="0" smtClean="0"/>
              <a:t>의 약자로 가중치라고도 불린다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434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0" y="228600"/>
            <a:ext cx="897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옵티마이저</a:t>
            </a:r>
            <a:r>
              <a:rPr lang="en-US" altLang="ko-KR" sz="2800" dirty="0" smtClean="0"/>
              <a:t>(optimizer) :: </a:t>
            </a:r>
            <a:r>
              <a:rPr lang="ko-KR" altLang="en-US" sz="2800" dirty="0" err="1" smtClean="0"/>
              <a:t>경사하강법</a:t>
            </a:r>
            <a:r>
              <a:rPr lang="en-US" altLang="ko-KR" sz="2800" dirty="0" smtClean="0"/>
              <a:t>(Gradient Descent)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066800"/>
            <a:ext cx="6070600" cy="5297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1449387"/>
            <a:ext cx="4552950" cy="46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0" y="228600"/>
            <a:ext cx="897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옵티마이저</a:t>
            </a:r>
            <a:r>
              <a:rPr lang="en-US" altLang="ko-KR" sz="2800" dirty="0" smtClean="0"/>
              <a:t>(optimizer) :: </a:t>
            </a:r>
            <a:r>
              <a:rPr lang="ko-KR" altLang="en-US" sz="2800" dirty="0" err="1" smtClean="0"/>
              <a:t>경사하강법</a:t>
            </a:r>
            <a:r>
              <a:rPr lang="en-US" altLang="ko-KR" sz="2800" dirty="0" smtClean="0"/>
              <a:t>(Gradient Descent)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220787"/>
            <a:ext cx="4552950" cy="46974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462" y="1220787"/>
            <a:ext cx="5367338" cy="46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3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0" y="228600"/>
            <a:ext cx="897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옵티마이저</a:t>
            </a:r>
            <a:r>
              <a:rPr lang="en-US" altLang="ko-KR" sz="2800" dirty="0" smtClean="0"/>
              <a:t>(optimizer) :: </a:t>
            </a:r>
            <a:r>
              <a:rPr lang="ko-KR" altLang="en-US" sz="2800" dirty="0" err="1" smtClean="0"/>
              <a:t>경사하강법</a:t>
            </a:r>
            <a:r>
              <a:rPr lang="en-US" altLang="ko-KR" sz="2800" dirty="0" smtClean="0"/>
              <a:t>(Gradient Descent)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220787"/>
            <a:ext cx="4552950" cy="46974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220787"/>
            <a:ext cx="5367338" cy="4697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62" y="1220787"/>
            <a:ext cx="5367338" cy="4697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962" y="1220787"/>
            <a:ext cx="4960938" cy="57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12"/>
            <a:ext cx="5633045" cy="1563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8" y="1560512"/>
            <a:ext cx="5507547" cy="1995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517524"/>
            <a:ext cx="6128657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2022-06-24T01:10:34Z</dcterms:created>
  <dcterms:modified xsi:type="dcterms:W3CDTF">2022-06-24T01:35:01Z</dcterms:modified>
</cp:coreProperties>
</file>