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5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1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4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0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0B72-51B9-4341-9FA4-96E910AEDFA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4FEF-0C30-4227-8227-4B82BB1C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5353" y="287676"/>
            <a:ext cx="3750067" cy="328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/>
              <a:t>이론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4337" y="287675"/>
            <a:ext cx="3750067" cy="328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/>
              <a:t>실습</a:t>
            </a:r>
            <a:endParaRPr lang="en-US" altLang="ko-KR" sz="11500" dirty="0" smtClean="0"/>
          </a:p>
          <a:p>
            <a:pPr algn="ctr"/>
            <a:r>
              <a:rPr lang="ko-KR" altLang="en-US" sz="3200" dirty="0" smtClean="0"/>
              <a:t>데이터분석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37939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" y="444500"/>
            <a:ext cx="11876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데이터수집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데이터 전처리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데이터 모델링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데이터 평가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06196" y="1298508"/>
            <a:ext cx="1181100" cy="243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se.len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train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563496" y="1298508"/>
            <a:ext cx="1181100" cy="243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se.wid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train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820796" y="1298508"/>
            <a:ext cx="1181100" cy="243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pe.len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train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4078096" y="1298508"/>
            <a:ext cx="1181100" cy="243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pe.wid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train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8533210" y="1298508"/>
            <a:ext cx="1793864" cy="2572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species</a:t>
            </a:r>
          </a:p>
          <a:p>
            <a:pPr algn="ctr"/>
            <a:r>
              <a:rPr lang="en-US" altLang="ko-KR" sz="2400" dirty="0" smtClean="0"/>
              <a:t>train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5488694" y="1145593"/>
            <a:ext cx="2928504" cy="4471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DecisionTree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Classifier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:: algorithm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10556572" y="1744226"/>
            <a:ext cx="14092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0: </a:t>
            </a:r>
            <a:r>
              <a:rPr lang="en-US" altLang="ko-KR" dirty="0" err="1" smtClean="0"/>
              <a:t>setosa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1: </a:t>
            </a:r>
            <a:r>
              <a:rPr lang="en-US" altLang="ko-KR" dirty="0" err="1" smtClean="0"/>
              <a:t>virgicolor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2: </a:t>
            </a:r>
            <a:r>
              <a:rPr lang="en-US" altLang="ko-KR" dirty="0" err="1" smtClean="0"/>
              <a:t>virginica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300" y="6113971"/>
            <a:ext cx="10085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데이터를 분할해야 하는데 그 이유는 </a:t>
            </a:r>
            <a:r>
              <a:rPr lang="en-US" altLang="ko-KR" sz="3200" dirty="0" smtClean="0"/>
              <a:t>overfitting </a:t>
            </a:r>
            <a:r>
              <a:rPr lang="ko-KR" altLang="en-US" sz="3200" dirty="0" smtClean="0"/>
              <a:t>방지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330754" y="4178943"/>
            <a:ext cx="1181100" cy="10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se.len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test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1588054" y="4178943"/>
            <a:ext cx="1181100" cy="10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se.wid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test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2845354" y="4178943"/>
            <a:ext cx="1181100" cy="10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pe.len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test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4102654" y="4178943"/>
            <a:ext cx="1181100" cy="10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pe.wid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test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8557768" y="4217892"/>
            <a:ext cx="1793864" cy="109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species</a:t>
            </a:r>
          </a:p>
          <a:p>
            <a:pPr algn="ctr"/>
            <a:r>
              <a:rPr lang="en-US" altLang="ko-KR" sz="2400" dirty="0" smtClean="0"/>
              <a:t>test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5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" y="874712"/>
            <a:ext cx="11210925" cy="53990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537" y="351492"/>
            <a:ext cx="2704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overfitting </a:t>
            </a:r>
            <a:r>
              <a:rPr lang="ko-KR" altLang="en-US" sz="2800" dirty="0"/>
              <a:t>방지</a:t>
            </a:r>
          </a:p>
        </p:txBody>
      </p:sp>
    </p:spTree>
    <p:extLst>
      <p:ext uri="{BB962C8B-B14F-4D97-AF65-F5344CB8AC3E}">
        <p14:creationId xmlns:p14="http://schemas.microsoft.com/office/powerpoint/2010/main" val="16401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7537" y="351492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K-fold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 rot="5400000">
            <a:off x="779720" y="1185754"/>
            <a:ext cx="861496" cy="1185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5400000">
            <a:off x="2276098" y="1185754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3690560" y="1185754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862" y="978605"/>
            <a:ext cx="1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5914" y="978605"/>
            <a:ext cx="6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0820" y="978605"/>
            <a:ext cx="6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99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5790" y="978605"/>
            <a:ext cx="6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347" y="978605"/>
            <a:ext cx="6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22615" y="978605"/>
            <a:ext cx="6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6283" y="1553449"/>
            <a:ext cx="57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985" y="11841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CV = 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5985" y="161606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 = 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45985" y="198539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K-fold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5400000">
            <a:off x="779720" y="2289593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 rot="5400000">
            <a:off x="2276098" y="2289593"/>
            <a:ext cx="861496" cy="1185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5400000">
            <a:off x="3690560" y="2289593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779720" y="3584993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 rot="5400000">
            <a:off x="2276098" y="3584993"/>
            <a:ext cx="861496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3690560" y="3584993"/>
            <a:ext cx="861496" cy="1185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50862" y="4902875"/>
            <a:ext cx="91535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Train</a:t>
            </a:r>
            <a:r>
              <a:rPr lang="ko-KR" altLang="en-US" sz="2400" dirty="0" smtClean="0"/>
              <a:t>데이터 내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Validation(</a:t>
            </a:r>
            <a:r>
              <a:rPr lang="ko-KR" altLang="en-US" sz="2400" dirty="0" smtClean="0"/>
              <a:t>검증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K</a:t>
            </a:r>
            <a:r>
              <a:rPr lang="ko-KR" altLang="en-US" sz="2400" dirty="0" smtClean="0"/>
              <a:t>의 개수만큼 학습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예측을</a:t>
            </a:r>
            <a:endParaRPr lang="en-US" altLang="ko-KR" sz="2400" dirty="0" smtClean="0"/>
          </a:p>
          <a:p>
            <a:r>
              <a:rPr lang="ko-KR" altLang="en-US" sz="2400" dirty="0" smtClean="0"/>
              <a:t>수행하여 그에 해당하는 평균 정확도를 도출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평균 정확도는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/>
              <a:t>해당 데이터에 대한 알고리즘의 평균적인 성능을 의미 </a:t>
            </a:r>
            <a:r>
              <a:rPr lang="en-US" altLang="ko-KR" sz="2400" dirty="0" smtClean="0"/>
              <a:t>// </a:t>
            </a:r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overfitting</a:t>
            </a:r>
            <a:r>
              <a:rPr lang="ko-KR" altLang="en-US" sz="2400" dirty="0" smtClean="0"/>
              <a:t>의 기준이 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2019269" y="351492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train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61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63562" y="368975"/>
            <a:ext cx="10014921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01) </a:t>
            </a:r>
            <a:r>
              <a:rPr lang="en-US" altLang="ko-KR" sz="2400" dirty="0" err="1" smtClean="0"/>
              <a:t>numpy</a:t>
            </a:r>
            <a:r>
              <a:rPr lang="ko-KR" altLang="en-US" sz="2400" dirty="0" smtClean="0"/>
              <a:t>의 경우 차원을 이해를 먼저 하십시오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en-US" altLang="ko-KR" sz="2400" dirty="0" smtClean="0"/>
              <a:t>     [1,2,3] [[1,2,3]] [[[1,2,3]]] // </a:t>
            </a:r>
            <a:r>
              <a:rPr lang="en-US" altLang="ko-KR" sz="2400" dirty="0" smtClean="0"/>
              <a:t>reshape </a:t>
            </a:r>
            <a:r>
              <a:rPr lang="ko-KR" altLang="en-US" sz="2400" dirty="0" smtClean="0"/>
              <a:t>등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00</a:t>
            </a:r>
            <a:r>
              <a:rPr lang="ko-KR" altLang="en-US" sz="2400" dirty="0" err="1" smtClean="0"/>
              <a:t>번자료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endParaRPr lang="en-US" altLang="ko-KR" sz="2400" dirty="0"/>
          </a:p>
          <a:p>
            <a:r>
              <a:rPr lang="en-US" altLang="ko-KR" sz="2400" dirty="0" smtClean="0"/>
              <a:t>02) </a:t>
            </a:r>
            <a:r>
              <a:rPr lang="en-US" altLang="ko-KR" sz="2400" dirty="0" smtClean="0"/>
              <a:t>pandas </a:t>
            </a:r>
            <a:r>
              <a:rPr lang="ko-KR" altLang="en-US" sz="2400" dirty="0" smtClean="0"/>
              <a:t>인덱싱 </a:t>
            </a:r>
            <a:r>
              <a:rPr lang="en-US" altLang="ko-KR" sz="2400" dirty="0" err="1" smtClean="0"/>
              <a:t>iloc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loc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info(), describe(), </a:t>
            </a:r>
            <a:r>
              <a:rPr lang="ko-KR" altLang="en-US" sz="2400" dirty="0" err="1" smtClean="0"/>
              <a:t>결측치</a:t>
            </a:r>
            <a:r>
              <a:rPr lang="en-US" altLang="ko-KR" sz="2400" dirty="0" err="1" smtClean="0"/>
              <a:t>isna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fillna</a:t>
            </a:r>
            <a:r>
              <a:rPr lang="en-US" altLang="ko-KR" sz="2400" dirty="0" smtClean="0"/>
              <a:t>()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apply lambda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groupby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엔지니어 쪽 관심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df</a:t>
            </a:r>
            <a:r>
              <a:rPr lang="ko-KR" altLang="en-US" sz="2400" dirty="0" smtClean="0"/>
              <a:t>의 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 01</a:t>
            </a:r>
            <a:r>
              <a:rPr lang="ko-KR" altLang="en-US" sz="2400" dirty="0" smtClean="0"/>
              <a:t>번 자료 </a:t>
            </a:r>
            <a:r>
              <a:rPr lang="en-US" altLang="ko-KR" sz="2400" dirty="0" smtClean="0"/>
              <a:t>– drop, 02</a:t>
            </a:r>
            <a:r>
              <a:rPr lang="ko-KR" altLang="en-US" sz="2400" dirty="0" smtClean="0"/>
              <a:t>번 </a:t>
            </a:r>
            <a:r>
              <a:rPr lang="en-US" altLang="ko-KR" sz="2400" dirty="0" err="1" smtClean="0"/>
              <a:t>iloc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loc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//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03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aggregation, Boolean(</a:t>
            </a:r>
            <a:r>
              <a:rPr lang="ko-KR" altLang="en-US" sz="2400" dirty="0" smtClean="0"/>
              <a:t>조건에 맞는 호출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03) 02</a:t>
            </a:r>
            <a:r>
              <a:rPr lang="ko-KR" altLang="en-US" sz="2400" dirty="0" smtClean="0"/>
              <a:t>번 파일 붓꽃 아이리스 </a:t>
            </a:r>
            <a:r>
              <a:rPr lang="en-US" altLang="ko-KR" sz="2400" dirty="0" smtClean="0"/>
              <a:t>:: </a:t>
            </a:r>
            <a:r>
              <a:rPr lang="ko-KR" altLang="en-US" sz="2400" dirty="0" err="1" smtClean="0"/>
              <a:t>머신러닝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순서숙지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:: </a:t>
            </a:r>
            <a:r>
              <a:rPr lang="ko-KR" altLang="en-US" sz="2400" dirty="0" smtClean="0"/>
              <a:t>데이터 로드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전처리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분할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train_test_split</a:t>
            </a:r>
            <a:r>
              <a:rPr lang="en-US" altLang="ko-KR" sz="2400" dirty="0" smtClean="0"/>
              <a:t>) -&gt; </a:t>
            </a:r>
            <a:r>
              <a:rPr lang="ko-KR" altLang="en-US" sz="2400" dirty="0" smtClean="0"/>
              <a:t>모델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평가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4750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223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2022-06-03T01:54:05Z</dcterms:created>
  <dcterms:modified xsi:type="dcterms:W3CDTF">2022-06-03T07:13:06Z</dcterms:modified>
</cp:coreProperties>
</file>