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5"/>
  </p:notesMasterIdLst>
  <p:sldIdLst>
    <p:sldId id="256" r:id="rId3"/>
    <p:sldId id="293" r:id="rId4"/>
  </p:sldIdLst>
  <p:sldSz cx="7559675" cy="10691813"/>
  <p:notesSz cx="6858000" cy="9144000"/>
  <p:embeddedFontLst>
    <p:embeddedFont>
      <p:font typeface="Lora Medium" pitchFamily="2" charset="0"/>
      <p:regular r:id="rId6"/>
      <p:bold r:id="rId7"/>
      <p:italic r:id="rId8"/>
      <p:boldItalic r:id="rId9"/>
    </p:embeddedFont>
    <p:embeddedFont>
      <p:font typeface="Open Sans" panose="020B0606030504020204" pitchFamily="34" charset="0"/>
      <p:regular r:id="rId10"/>
      <p:bold r:id="rId11"/>
      <p:italic r:id="rId12"/>
      <p:boldItalic r:id="rId13"/>
    </p:embeddedFont>
    <p:embeddedFont>
      <p:font typeface="Proxima Nova" panose="020B0604020202020204" charset="0"/>
      <p:regular r:id="rId14"/>
      <p:bold r:id="rId15"/>
      <p:italic r:id="rId16"/>
      <p:boldItalic r:id="rId17"/>
    </p:embeddedFont>
    <p:embeddedFont>
      <p:font typeface="Proxima Nova Semibold" panose="020B0604020202020204" charset="0"/>
      <p:regular r:id="rId18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628B55-2004-478D-918C-21348F47C355}">
  <a:tblStyle styleId="{21628B55-2004-478D-918C-21348F47C3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8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theme" Target="theme/theme1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7050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b895ac23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b895ac23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1da01f538aa_1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1da01f538aa_1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11625" y="5337952"/>
            <a:ext cx="6536700" cy="479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511625" y="2946927"/>
            <a:ext cx="6536700" cy="22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927400" y="-2687975"/>
            <a:ext cx="7815000" cy="7815000"/>
          </a:xfrm>
          <a:prstGeom prst="ellipse">
            <a:avLst/>
          </a:prstGeom>
          <a:gradFill>
            <a:gsLst>
              <a:gs pos="0">
                <a:schemeClr val="dk2"/>
              </a:gs>
              <a:gs pos="6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39250" y="255925"/>
            <a:ext cx="4871100" cy="4871100"/>
          </a:xfrm>
          <a:prstGeom prst="ellipse">
            <a:avLst/>
          </a:prstGeom>
          <a:gradFill>
            <a:gsLst>
              <a:gs pos="0">
                <a:schemeClr val="lt2"/>
              </a:gs>
              <a:gs pos="6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425800" y="5656375"/>
            <a:ext cx="7560000" cy="7560000"/>
          </a:xfrm>
          <a:prstGeom prst="ellipse">
            <a:avLst/>
          </a:prstGeom>
          <a:gradFill>
            <a:gsLst>
              <a:gs pos="0">
                <a:schemeClr val="lt2"/>
              </a:gs>
              <a:gs pos="6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428225" y="-80300"/>
            <a:ext cx="939900" cy="2743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350915" y="168652"/>
            <a:ext cx="858170" cy="1034308"/>
          </a:xfrm>
          <a:custGeom>
            <a:avLst/>
            <a:gdLst/>
            <a:ahLst/>
            <a:cxnLst/>
            <a:rect l="l" t="t" r="r" b="b"/>
            <a:pathLst>
              <a:path w="40356" h="48639" extrusionOk="0">
                <a:moveTo>
                  <a:pt x="20178" y="0"/>
                </a:moveTo>
                <a:cubicBezTo>
                  <a:pt x="19891" y="23696"/>
                  <a:pt x="19660" y="23975"/>
                  <a:pt x="1" y="24319"/>
                </a:cubicBezTo>
                <a:cubicBezTo>
                  <a:pt x="19660" y="24664"/>
                  <a:pt x="19891" y="24943"/>
                  <a:pt x="20178" y="48639"/>
                </a:cubicBezTo>
                <a:cubicBezTo>
                  <a:pt x="20463" y="24943"/>
                  <a:pt x="20695" y="24664"/>
                  <a:pt x="40355" y="24319"/>
                </a:cubicBezTo>
                <a:cubicBezTo>
                  <a:pt x="20695" y="23975"/>
                  <a:pt x="20463" y="23696"/>
                  <a:pt x="201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>
            <a:off x="264869" y="685835"/>
            <a:ext cx="514018" cy="284388"/>
          </a:xfrm>
          <a:custGeom>
            <a:avLst/>
            <a:gdLst/>
            <a:ahLst/>
            <a:cxnLst/>
            <a:rect l="l" t="t" r="r" b="b"/>
            <a:pathLst>
              <a:path w="78596" h="43501" extrusionOk="0">
                <a:moveTo>
                  <a:pt x="39298" y="0"/>
                </a:moveTo>
                <a:cubicBezTo>
                  <a:pt x="33176" y="31231"/>
                  <a:pt x="28213" y="36724"/>
                  <a:pt x="0" y="43501"/>
                </a:cubicBezTo>
                <a:lnTo>
                  <a:pt x="78596" y="43501"/>
                </a:lnTo>
                <a:cubicBezTo>
                  <a:pt x="50383" y="36724"/>
                  <a:pt x="45419" y="31231"/>
                  <a:pt x="392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3843300" y="685797"/>
            <a:ext cx="3837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2"/>
          <p:cNvCxnSpPr/>
          <p:nvPr/>
        </p:nvCxnSpPr>
        <p:spPr>
          <a:xfrm rot="10800000">
            <a:off x="-80400" y="685797"/>
            <a:ext cx="379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2"/>
          <p:cNvSpPr/>
          <p:nvPr/>
        </p:nvSpPr>
        <p:spPr>
          <a:xfrm>
            <a:off x="6681475" y="9760430"/>
            <a:ext cx="733497" cy="405973"/>
          </a:xfrm>
          <a:custGeom>
            <a:avLst/>
            <a:gdLst/>
            <a:ahLst/>
            <a:cxnLst/>
            <a:rect l="l" t="t" r="r" b="b"/>
            <a:pathLst>
              <a:path w="78596" h="43501" extrusionOk="0">
                <a:moveTo>
                  <a:pt x="39298" y="0"/>
                </a:moveTo>
                <a:cubicBezTo>
                  <a:pt x="33176" y="31231"/>
                  <a:pt x="28213" y="36724"/>
                  <a:pt x="0" y="43501"/>
                </a:cubicBezTo>
                <a:lnTo>
                  <a:pt x="78596" y="43501"/>
                </a:lnTo>
                <a:cubicBezTo>
                  <a:pt x="50383" y="36724"/>
                  <a:pt x="45419" y="31231"/>
                  <a:pt x="392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" name="Google Shape;20;p2"/>
          <p:cNvCxnSpPr>
            <a:stCxn id="21" idx="0"/>
          </p:cNvCxnSpPr>
          <p:nvPr/>
        </p:nvCxnSpPr>
        <p:spPr>
          <a:xfrm>
            <a:off x="7048325" y="8309722"/>
            <a:ext cx="0" cy="26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2"/>
          <p:cNvSpPr/>
          <p:nvPr/>
        </p:nvSpPr>
        <p:spPr>
          <a:xfrm>
            <a:off x="6984925" y="10095197"/>
            <a:ext cx="126600" cy="126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Google Shape;23;p2"/>
          <p:cNvCxnSpPr>
            <a:stCxn id="22" idx="2"/>
            <a:endCxn id="24" idx="4"/>
          </p:cNvCxnSpPr>
          <p:nvPr/>
        </p:nvCxnSpPr>
        <p:spPr>
          <a:xfrm rot="10800000">
            <a:off x="511825" y="7785797"/>
            <a:ext cx="6473100" cy="23727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25;p2"/>
          <p:cNvSpPr/>
          <p:nvPr/>
        </p:nvSpPr>
        <p:spPr>
          <a:xfrm flipH="1">
            <a:off x="6789550" y="8061138"/>
            <a:ext cx="517525" cy="623750"/>
          </a:xfrm>
          <a:custGeom>
            <a:avLst/>
            <a:gdLst/>
            <a:ahLst/>
            <a:cxnLst/>
            <a:rect l="l" t="t" r="r" b="b"/>
            <a:pathLst>
              <a:path w="20701" h="24950" extrusionOk="0">
                <a:moveTo>
                  <a:pt x="10351" y="1"/>
                </a:moveTo>
                <a:cubicBezTo>
                  <a:pt x="10204" y="12155"/>
                  <a:pt x="10085" y="12299"/>
                  <a:pt x="1" y="12475"/>
                </a:cubicBezTo>
                <a:cubicBezTo>
                  <a:pt x="10085" y="12652"/>
                  <a:pt x="10204" y="12795"/>
                  <a:pt x="10351" y="24949"/>
                </a:cubicBezTo>
                <a:cubicBezTo>
                  <a:pt x="10497" y="12795"/>
                  <a:pt x="10616" y="12652"/>
                  <a:pt x="20700" y="12475"/>
                </a:cubicBezTo>
                <a:cubicBezTo>
                  <a:pt x="10616" y="12299"/>
                  <a:pt x="10497" y="12155"/>
                  <a:pt x="1035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985025" y="8309722"/>
            <a:ext cx="126600" cy="126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flipH="1">
            <a:off x="253013" y="7410624"/>
            <a:ext cx="517525" cy="623750"/>
          </a:xfrm>
          <a:custGeom>
            <a:avLst/>
            <a:gdLst/>
            <a:ahLst/>
            <a:cxnLst/>
            <a:rect l="l" t="t" r="r" b="b"/>
            <a:pathLst>
              <a:path w="20701" h="24950" extrusionOk="0">
                <a:moveTo>
                  <a:pt x="10351" y="1"/>
                </a:moveTo>
                <a:cubicBezTo>
                  <a:pt x="10204" y="12155"/>
                  <a:pt x="10085" y="12299"/>
                  <a:pt x="1" y="12475"/>
                </a:cubicBezTo>
                <a:cubicBezTo>
                  <a:pt x="10085" y="12652"/>
                  <a:pt x="10204" y="12795"/>
                  <a:pt x="10351" y="24949"/>
                </a:cubicBezTo>
                <a:cubicBezTo>
                  <a:pt x="10497" y="12795"/>
                  <a:pt x="10616" y="12652"/>
                  <a:pt x="20700" y="12475"/>
                </a:cubicBezTo>
                <a:cubicBezTo>
                  <a:pt x="10616" y="12299"/>
                  <a:pt x="10497" y="12155"/>
                  <a:pt x="1035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48488" y="7659208"/>
            <a:ext cx="126600" cy="126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/>
          <p:nvPr/>
        </p:nvSpPr>
        <p:spPr>
          <a:xfrm>
            <a:off x="-2927400" y="-2687975"/>
            <a:ext cx="7815000" cy="7815000"/>
          </a:xfrm>
          <a:prstGeom prst="ellipse">
            <a:avLst/>
          </a:prstGeom>
          <a:gradFill>
            <a:gsLst>
              <a:gs pos="0">
                <a:schemeClr val="dk2"/>
              </a:gs>
              <a:gs pos="6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739250" y="255925"/>
            <a:ext cx="4871100" cy="4871100"/>
          </a:xfrm>
          <a:prstGeom prst="ellipse">
            <a:avLst/>
          </a:prstGeom>
          <a:gradFill>
            <a:gsLst>
              <a:gs pos="0">
                <a:schemeClr val="lt2"/>
              </a:gs>
              <a:gs pos="6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"/>
          <p:cNvSpPr/>
          <p:nvPr/>
        </p:nvSpPr>
        <p:spPr>
          <a:xfrm>
            <a:off x="3425800" y="5656375"/>
            <a:ext cx="7560000" cy="7560000"/>
          </a:xfrm>
          <a:prstGeom prst="ellipse">
            <a:avLst/>
          </a:prstGeom>
          <a:gradFill>
            <a:gsLst>
              <a:gs pos="0">
                <a:schemeClr val="lt2"/>
              </a:gs>
              <a:gs pos="6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1610706" y="3372860"/>
            <a:ext cx="4338600" cy="3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98" name="Google Shape;98;p8"/>
          <p:cNvCxnSpPr/>
          <p:nvPr/>
        </p:nvCxnSpPr>
        <p:spPr>
          <a:xfrm rot="10800000">
            <a:off x="511775" y="329125"/>
            <a:ext cx="0" cy="122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8"/>
          <p:cNvSpPr/>
          <p:nvPr/>
        </p:nvSpPr>
        <p:spPr>
          <a:xfrm rot="10800000">
            <a:off x="253000" y="282588"/>
            <a:ext cx="517555" cy="286454"/>
          </a:xfrm>
          <a:custGeom>
            <a:avLst/>
            <a:gdLst/>
            <a:ahLst/>
            <a:cxnLst/>
            <a:rect l="l" t="t" r="r" b="b"/>
            <a:pathLst>
              <a:path w="78596" h="43501" extrusionOk="0">
                <a:moveTo>
                  <a:pt x="39298" y="0"/>
                </a:moveTo>
                <a:cubicBezTo>
                  <a:pt x="33176" y="31231"/>
                  <a:pt x="28213" y="36724"/>
                  <a:pt x="0" y="43501"/>
                </a:cubicBezTo>
                <a:lnTo>
                  <a:pt x="78596" y="43501"/>
                </a:lnTo>
                <a:cubicBezTo>
                  <a:pt x="50383" y="36724"/>
                  <a:pt x="45419" y="31231"/>
                  <a:pt x="392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0" name="Google Shape;100;p8"/>
          <p:cNvCxnSpPr/>
          <p:nvPr/>
        </p:nvCxnSpPr>
        <p:spPr>
          <a:xfrm>
            <a:off x="-265825" y="10166400"/>
            <a:ext cx="784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8"/>
          <p:cNvSpPr/>
          <p:nvPr/>
        </p:nvSpPr>
        <p:spPr>
          <a:xfrm flipH="1">
            <a:off x="914250" y="9854513"/>
            <a:ext cx="517525" cy="623750"/>
          </a:xfrm>
          <a:custGeom>
            <a:avLst/>
            <a:gdLst/>
            <a:ahLst/>
            <a:cxnLst/>
            <a:rect l="l" t="t" r="r" b="b"/>
            <a:pathLst>
              <a:path w="20701" h="24950" extrusionOk="0">
                <a:moveTo>
                  <a:pt x="10351" y="1"/>
                </a:moveTo>
                <a:cubicBezTo>
                  <a:pt x="10204" y="12155"/>
                  <a:pt x="10085" y="12299"/>
                  <a:pt x="1" y="12475"/>
                </a:cubicBezTo>
                <a:cubicBezTo>
                  <a:pt x="10085" y="12652"/>
                  <a:pt x="10204" y="12795"/>
                  <a:pt x="10351" y="24949"/>
                </a:cubicBezTo>
                <a:cubicBezTo>
                  <a:pt x="10497" y="12795"/>
                  <a:pt x="10616" y="12652"/>
                  <a:pt x="20700" y="12475"/>
                </a:cubicBezTo>
                <a:cubicBezTo>
                  <a:pt x="10616" y="12299"/>
                  <a:pt x="10497" y="12155"/>
                  <a:pt x="1035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>
            <a:spLocks noGrp="1"/>
          </p:cNvSpPr>
          <p:nvPr>
            <p:ph type="subTitle" idx="1"/>
          </p:nvPr>
        </p:nvSpPr>
        <p:spPr>
          <a:xfrm>
            <a:off x="2107772" y="5806233"/>
            <a:ext cx="3344400" cy="25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595275" y="3934707"/>
            <a:ext cx="63693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9"/>
          <p:cNvSpPr/>
          <p:nvPr/>
        </p:nvSpPr>
        <p:spPr>
          <a:xfrm>
            <a:off x="-3992925" y="-3345050"/>
            <a:ext cx="7815000" cy="7815000"/>
          </a:xfrm>
          <a:prstGeom prst="ellipse">
            <a:avLst/>
          </a:prstGeom>
          <a:gradFill>
            <a:gsLst>
              <a:gs pos="0">
                <a:schemeClr val="lt2"/>
              </a:gs>
              <a:gs pos="6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9"/>
          <p:cNvSpPr/>
          <p:nvPr/>
        </p:nvSpPr>
        <p:spPr>
          <a:xfrm>
            <a:off x="523625" y="-207350"/>
            <a:ext cx="4871100" cy="4871100"/>
          </a:xfrm>
          <a:prstGeom prst="ellipse">
            <a:avLst/>
          </a:prstGeom>
          <a:gradFill>
            <a:gsLst>
              <a:gs pos="0">
                <a:schemeClr val="dk2"/>
              </a:gs>
              <a:gs pos="6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9"/>
          <p:cNvSpPr/>
          <p:nvPr/>
        </p:nvSpPr>
        <p:spPr>
          <a:xfrm>
            <a:off x="2316875" y="6197775"/>
            <a:ext cx="7560000" cy="7560000"/>
          </a:xfrm>
          <a:prstGeom prst="ellipse">
            <a:avLst/>
          </a:prstGeom>
          <a:gradFill>
            <a:gsLst>
              <a:gs pos="0">
                <a:schemeClr val="dk2"/>
              </a:gs>
              <a:gs pos="6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8" name="Google Shape;108;p9"/>
          <p:cNvCxnSpPr/>
          <p:nvPr/>
        </p:nvCxnSpPr>
        <p:spPr>
          <a:xfrm rot="10800000">
            <a:off x="512388" y="-151492"/>
            <a:ext cx="7047600" cy="10317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9"/>
          <p:cNvSpPr/>
          <p:nvPr/>
        </p:nvSpPr>
        <p:spPr>
          <a:xfrm flipH="1">
            <a:off x="248084" y="9874508"/>
            <a:ext cx="527379" cy="291892"/>
          </a:xfrm>
          <a:custGeom>
            <a:avLst/>
            <a:gdLst/>
            <a:ahLst/>
            <a:cxnLst/>
            <a:rect l="l" t="t" r="r" b="b"/>
            <a:pathLst>
              <a:path w="78596" h="43501" extrusionOk="0">
                <a:moveTo>
                  <a:pt x="39298" y="0"/>
                </a:moveTo>
                <a:cubicBezTo>
                  <a:pt x="33176" y="31231"/>
                  <a:pt x="28213" y="36724"/>
                  <a:pt x="0" y="43501"/>
                </a:cubicBezTo>
                <a:lnTo>
                  <a:pt x="78596" y="43501"/>
                </a:lnTo>
                <a:cubicBezTo>
                  <a:pt x="50383" y="36724"/>
                  <a:pt x="45419" y="31231"/>
                  <a:pt x="392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" name="Google Shape;110;p9"/>
          <p:cNvCxnSpPr/>
          <p:nvPr/>
        </p:nvCxnSpPr>
        <p:spPr>
          <a:xfrm rot="10800000">
            <a:off x="7048225" y="-33450"/>
            <a:ext cx="0" cy="1075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>
            <a:spLocks noGrp="1"/>
          </p:cNvSpPr>
          <p:nvPr>
            <p:ph type="title"/>
          </p:nvPr>
        </p:nvSpPr>
        <p:spPr>
          <a:xfrm>
            <a:off x="595275" y="8179702"/>
            <a:ext cx="63693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>
            <a:spLocks noGrp="1"/>
          </p:cNvSpPr>
          <p:nvPr>
            <p:ph type="title" hasCustomPrompt="1"/>
          </p:nvPr>
        </p:nvSpPr>
        <p:spPr>
          <a:xfrm>
            <a:off x="1089344" y="2092590"/>
            <a:ext cx="5381400" cy="338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" name="Google Shape;115;p11"/>
          <p:cNvSpPr txBox="1">
            <a:spLocks noGrp="1"/>
          </p:cNvSpPr>
          <p:nvPr>
            <p:ph type="body" idx="1"/>
          </p:nvPr>
        </p:nvSpPr>
        <p:spPr>
          <a:xfrm>
            <a:off x="1089334" y="5895385"/>
            <a:ext cx="53814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>
                <a:solidFill>
                  <a:schemeClr val="accent3"/>
                </a:solidFill>
              </a:defRPr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>
                <a:solidFill>
                  <a:schemeClr val="accent3"/>
                </a:solidFill>
              </a:defRPr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>
                <a:solidFill>
                  <a:schemeClr val="accent3"/>
                </a:solidFill>
              </a:defRPr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>
                <a:solidFill>
                  <a:schemeClr val="accent3"/>
                </a:solidFill>
              </a:defRPr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>
                <a:solidFill>
                  <a:schemeClr val="accent3"/>
                </a:solidFill>
              </a:defRPr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>
                <a:solidFill>
                  <a:schemeClr val="accent3"/>
                </a:solidFill>
              </a:defRPr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>
                <a:solidFill>
                  <a:schemeClr val="accent3"/>
                </a:solidFill>
              </a:defRPr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>
                <a:solidFill>
                  <a:schemeClr val="accent3"/>
                </a:solidFill>
              </a:defRPr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1"/>
          <p:cNvSpPr/>
          <p:nvPr/>
        </p:nvSpPr>
        <p:spPr>
          <a:xfrm rot="10800000" flipH="1">
            <a:off x="6949525" y="6815600"/>
            <a:ext cx="4871100" cy="4871100"/>
          </a:xfrm>
          <a:prstGeom prst="ellipse">
            <a:avLst/>
          </a:prstGeom>
          <a:gradFill>
            <a:gsLst>
              <a:gs pos="0">
                <a:schemeClr val="dk2"/>
              </a:gs>
              <a:gs pos="6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 rot="10800000" flipH="1">
            <a:off x="-3063500" y="-2457025"/>
            <a:ext cx="7560000" cy="7560000"/>
          </a:xfrm>
          <a:prstGeom prst="ellipse">
            <a:avLst/>
          </a:prstGeom>
          <a:gradFill>
            <a:gsLst>
              <a:gs pos="0">
                <a:schemeClr val="dk2"/>
              </a:gs>
              <a:gs pos="6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 rot="10800000" flipH="1">
            <a:off x="2432975" y="7009400"/>
            <a:ext cx="7815000" cy="7815000"/>
          </a:xfrm>
          <a:prstGeom prst="ellipse">
            <a:avLst/>
          </a:prstGeom>
          <a:gradFill>
            <a:gsLst>
              <a:gs pos="0">
                <a:schemeClr val="lt2"/>
              </a:gs>
              <a:gs pos="6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9" name="Google Shape;119;p11"/>
          <p:cNvCxnSpPr>
            <a:stCxn id="120" idx="4"/>
          </p:cNvCxnSpPr>
          <p:nvPr/>
        </p:nvCxnSpPr>
        <p:spPr>
          <a:xfrm>
            <a:off x="7048325" y="812422"/>
            <a:ext cx="0" cy="9809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" name="Google Shape;120;p11"/>
          <p:cNvSpPr/>
          <p:nvPr/>
        </p:nvSpPr>
        <p:spPr>
          <a:xfrm>
            <a:off x="6985025" y="685822"/>
            <a:ext cx="126600" cy="126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" name="Google Shape;121;p11"/>
          <p:cNvCxnSpPr>
            <a:stCxn id="120" idx="0"/>
          </p:cNvCxnSpPr>
          <p:nvPr/>
        </p:nvCxnSpPr>
        <p:spPr>
          <a:xfrm rot="10800000">
            <a:off x="3622325" y="685822"/>
            <a:ext cx="342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1"/>
          <p:cNvSpPr/>
          <p:nvPr/>
        </p:nvSpPr>
        <p:spPr>
          <a:xfrm rot="10800000">
            <a:off x="6791219" y="685835"/>
            <a:ext cx="514018" cy="284388"/>
          </a:xfrm>
          <a:custGeom>
            <a:avLst/>
            <a:gdLst/>
            <a:ahLst/>
            <a:cxnLst/>
            <a:rect l="l" t="t" r="r" b="b"/>
            <a:pathLst>
              <a:path w="78596" h="43501" extrusionOk="0">
                <a:moveTo>
                  <a:pt x="39298" y="0"/>
                </a:moveTo>
                <a:cubicBezTo>
                  <a:pt x="33176" y="31231"/>
                  <a:pt x="28213" y="36724"/>
                  <a:pt x="0" y="43501"/>
                </a:cubicBezTo>
                <a:lnTo>
                  <a:pt x="78596" y="43501"/>
                </a:lnTo>
                <a:cubicBezTo>
                  <a:pt x="50383" y="36724"/>
                  <a:pt x="45419" y="31231"/>
                  <a:pt x="392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3" name="Google Shape;123;p11"/>
          <p:cNvCxnSpPr/>
          <p:nvPr/>
        </p:nvCxnSpPr>
        <p:spPr>
          <a:xfrm>
            <a:off x="512318" y="-75900"/>
            <a:ext cx="0" cy="1019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Google Shape;124;p11"/>
          <p:cNvSpPr/>
          <p:nvPr/>
        </p:nvSpPr>
        <p:spPr>
          <a:xfrm>
            <a:off x="83240" y="168652"/>
            <a:ext cx="858170" cy="1034308"/>
          </a:xfrm>
          <a:custGeom>
            <a:avLst/>
            <a:gdLst/>
            <a:ahLst/>
            <a:cxnLst/>
            <a:rect l="l" t="t" r="r" b="b"/>
            <a:pathLst>
              <a:path w="40356" h="48639" extrusionOk="0">
                <a:moveTo>
                  <a:pt x="20178" y="0"/>
                </a:moveTo>
                <a:cubicBezTo>
                  <a:pt x="19891" y="23696"/>
                  <a:pt x="19660" y="23975"/>
                  <a:pt x="1" y="24319"/>
                </a:cubicBezTo>
                <a:cubicBezTo>
                  <a:pt x="19660" y="24664"/>
                  <a:pt x="19891" y="24943"/>
                  <a:pt x="20178" y="48639"/>
                </a:cubicBezTo>
                <a:cubicBezTo>
                  <a:pt x="20463" y="24943"/>
                  <a:pt x="20695" y="24664"/>
                  <a:pt x="40355" y="24319"/>
                </a:cubicBezTo>
                <a:cubicBezTo>
                  <a:pt x="20695" y="23975"/>
                  <a:pt x="20463" y="23696"/>
                  <a:pt x="201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1"/>
          <p:cNvSpPr/>
          <p:nvPr/>
        </p:nvSpPr>
        <p:spPr>
          <a:xfrm>
            <a:off x="3265725" y="10095197"/>
            <a:ext cx="126600" cy="126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1"/>
          <p:cNvSpPr/>
          <p:nvPr/>
        </p:nvSpPr>
        <p:spPr>
          <a:xfrm>
            <a:off x="255319" y="9882010"/>
            <a:ext cx="514018" cy="284388"/>
          </a:xfrm>
          <a:custGeom>
            <a:avLst/>
            <a:gdLst/>
            <a:ahLst/>
            <a:cxnLst/>
            <a:rect l="l" t="t" r="r" b="b"/>
            <a:pathLst>
              <a:path w="78596" h="43501" extrusionOk="0">
                <a:moveTo>
                  <a:pt x="39298" y="0"/>
                </a:moveTo>
                <a:cubicBezTo>
                  <a:pt x="33176" y="31231"/>
                  <a:pt x="28213" y="36724"/>
                  <a:pt x="0" y="43501"/>
                </a:cubicBezTo>
                <a:lnTo>
                  <a:pt x="78596" y="43501"/>
                </a:lnTo>
                <a:cubicBezTo>
                  <a:pt x="50383" y="36724"/>
                  <a:pt x="45419" y="31231"/>
                  <a:pt x="392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7" name="Google Shape;127;p11"/>
          <p:cNvCxnSpPr/>
          <p:nvPr/>
        </p:nvCxnSpPr>
        <p:spPr>
          <a:xfrm>
            <a:off x="589675" y="10156225"/>
            <a:ext cx="706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5"/>
          <p:cNvSpPr/>
          <p:nvPr/>
        </p:nvSpPr>
        <p:spPr>
          <a:xfrm rot="10800000" flipH="1">
            <a:off x="-2482925" y="-3525075"/>
            <a:ext cx="7560000" cy="7560000"/>
          </a:xfrm>
          <a:prstGeom prst="ellipse">
            <a:avLst/>
          </a:prstGeom>
          <a:gradFill>
            <a:gsLst>
              <a:gs pos="0">
                <a:schemeClr val="lt2"/>
              </a:gs>
              <a:gs pos="6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5"/>
          <p:cNvSpPr/>
          <p:nvPr/>
        </p:nvSpPr>
        <p:spPr>
          <a:xfrm rot="10800000" flipH="1">
            <a:off x="776125" y="7376425"/>
            <a:ext cx="4871100" cy="4871100"/>
          </a:xfrm>
          <a:prstGeom prst="ellipse">
            <a:avLst/>
          </a:prstGeom>
          <a:gradFill>
            <a:gsLst>
              <a:gs pos="0">
                <a:schemeClr val="lt2"/>
              </a:gs>
              <a:gs pos="6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5"/>
          <p:cNvSpPr/>
          <p:nvPr/>
        </p:nvSpPr>
        <p:spPr>
          <a:xfrm rot="10800000" flipH="1">
            <a:off x="3062425" y="7122150"/>
            <a:ext cx="7815000" cy="7815000"/>
          </a:xfrm>
          <a:prstGeom prst="ellipse">
            <a:avLst/>
          </a:prstGeom>
          <a:gradFill>
            <a:gsLst>
              <a:gs pos="0">
                <a:schemeClr val="dk2"/>
              </a:gs>
              <a:gs pos="6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5"/>
          <p:cNvSpPr/>
          <p:nvPr/>
        </p:nvSpPr>
        <p:spPr>
          <a:xfrm>
            <a:off x="-120425" y="3666500"/>
            <a:ext cx="7179600" cy="5673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0" name="Google Shape;350;p25"/>
          <p:cNvCxnSpPr>
            <a:stCxn id="351" idx="0"/>
          </p:cNvCxnSpPr>
          <p:nvPr/>
        </p:nvCxnSpPr>
        <p:spPr>
          <a:xfrm>
            <a:off x="512320" y="715687"/>
            <a:ext cx="0" cy="101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2" name="Google Shape;352;p25"/>
          <p:cNvSpPr/>
          <p:nvPr/>
        </p:nvSpPr>
        <p:spPr>
          <a:xfrm rot="-5400000">
            <a:off x="6662119" y="3521967"/>
            <a:ext cx="517555" cy="286454"/>
          </a:xfrm>
          <a:custGeom>
            <a:avLst/>
            <a:gdLst/>
            <a:ahLst/>
            <a:cxnLst/>
            <a:rect l="l" t="t" r="r" b="b"/>
            <a:pathLst>
              <a:path w="78596" h="43501" extrusionOk="0">
                <a:moveTo>
                  <a:pt x="39298" y="0"/>
                </a:moveTo>
                <a:cubicBezTo>
                  <a:pt x="33176" y="31231"/>
                  <a:pt x="28213" y="36724"/>
                  <a:pt x="0" y="43501"/>
                </a:cubicBezTo>
                <a:lnTo>
                  <a:pt x="78596" y="43501"/>
                </a:lnTo>
                <a:cubicBezTo>
                  <a:pt x="50383" y="36724"/>
                  <a:pt x="45419" y="31231"/>
                  <a:pt x="392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5"/>
          <p:cNvSpPr/>
          <p:nvPr/>
        </p:nvSpPr>
        <p:spPr>
          <a:xfrm rot="-5400000">
            <a:off x="6997445" y="3601896"/>
            <a:ext cx="126600" cy="126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4" name="Google Shape;354;p25"/>
          <p:cNvCxnSpPr>
            <a:stCxn id="353" idx="6"/>
          </p:cNvCxnSpPr>
          <p:nvPr/>
        </p:nvCxnSpPr>
        <p:spPr>
          <a:xfrm rot="10800000">
            <a:off x="7060745" y="-50004"/>
            <a:ext cx="0" cy="365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5" name="Google Shape;355;p25"/>
          <p:cNvSpPr/>
          <p:nvPr/>
        </p:nvSpPr>
        <p:spPr>
          <a:xfrm>
            <a:off x="6265890" y="9649252"/>
            <a:ext cx="858170" cy="1034308"/>
          </a:xfrm>
          <a:custGeom>
            <a:avLst/>
            <a:gdLst/>
            <a:ahLst/>
            <a:cxnLst/>
            <a:rect l="l" t="t" r="r" b="b"/>
            <a:pathLst>
              <a:path w="40356" h="48639" extrusionOk="0">
                <a:moveTo>
                  <a:pt x="20178" y="0"/>
                </a:moveTo>
                <a:cubicBezTo>
                  <a:pt x="19891" y="23696"/>
                  <a:pt x="19660" y="23975"/>
                  <a:pt x="1" y="24319"/>
                </a:cubicBezTo>
                <a:cubicBezTo>
                  <a:pt x="19660" y="24664"/>
                  <a:pt x="19891" y="24943"/>
                  <a:pt x="20178" y="48639"/>
                </a:cubicBezTo>
                <a:cubicBezTo>
                  <a:pt x="20463" y="24943"/>
                  <a:pt x="20695" y="24664"/>
                  <a:pt x="40355" y="24319"/>
                </a:cubicBezTo>
                <a:cubicBezTo>
                  <a:pt x="20695" y="23975"/>
                  <a:pt x="20463" y="23696"/>
                  <a:pt x="201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5"/>
          <p:cNvSpPr/>
          <p:nvPr/>
        </p:nvSpPr>
        <p:spPr>
          <a:xfrm>
            <a:off x="6631675" y="10103097"/>
            <a:ext cx="126600" cy="126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7" name="Google Shape;357;p25"/>
          <p:cNvCxnSpPr/>
          <p:nvPr/>
        </p:nvCxnSpPr>
        <p:spPr>
          <a:xfrm rot="10800000">
            <a:off x="501200" y="10166400"/>
            <a:ext cx="750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25"/>
          <p:cNvCxnSpPr>
            <a:stCxn id="356" idx="0"/>
          </p:cNvCxnSpPr>
          <p:nvPr/>
        </p:nvCxnSpPr>
        <p:spPr>
          <a:xfrm rot="10800000">
            <a:off x="6694975" y="9356097"/>
            <a:ext cx="0" cy="747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9" name="Google Shape;359;p25"/>
          <p:cNvSpPr/>
          <p:nvPr/>
        </p:nvSpPr>
        <p:spPr>
          <a:xfrm rot="10800000">
            <a:off x="253540" y="649009"/>
            <a:ext cx="517555" cy="286454"/>
          </a:xfrm>
          <a:custGeom>
            <a:avLst/>
            <a:gdLst/>
            <a:ahLst/>
            <a:cxnLst/>
            <a:rect l="l" t="t" r="r" b="b"/>
            <a:pathLst>
              <a:path w="78596" h="43501" extrusionOk="0">
                <a:moveTo>
                  <a:pt x="39298" y="0"/>
                </a:moveTo>
                <a:cubicBezTo>
                  <a:pt x="33176" y="31231"/>
                  <a:pt x="28213" y="36724"/>
                  <a:pt x="0" y="43501"/>
                </a:cubicBezTo>
                <a:lnTo>
                  <a:pt x="78596" y="43501"/>
                </a:lnTo>
                <a:cubicBezTo>
                  <a:pt x="50383" y="36724"/>
                  <a:pt x="45419" y="31231"/>
                  <a:pt x="392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5"/>
          <p:cNvSpPr/>
          <p:nvPr/>
        </p:nvSpPr>
        <p:spPr>
          <a:xfrm rot="10800000">
            <a:off x="449020" y="589087"/>
            <a:ext cx="126600" cy="126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5"/>
          <p:cNvSpPr/>
          <p:nvPr/>
        </p:nvSpPr>
        <p:spPr>
          <a:xfrm flipH="1">
            <a:off x="253013" y="9037717"/>
            <a:ext cx="517525" cy="623750"/>
          </a:xfrm>
          <a:custGeom>
            <a:avLst/>
            <a:gdLst/>
            <a:ahLst/>
            <a:cxnLst/>
            <a:rect l="l" t="t" r="r" b="b"/>
            <a:pathLst>
              <a:path w="20701" h="24950" extrusionOk="0">
                <a:moveTo>
                  <a:pt x="10351" y="1"/>
                </a:moveTo>
                <a:cubicBezTo>
                  <a:pt x="10204" y="12155"/>
                  <a:pt x="10085" y="12299"/>
                  <a:pt x="1" y="12475"/>
                </a:cubicBezTo>
                <a:cubicBezTo>
                  <a:pt x="10085" y="12652"/>
                  <a:pt x="10204" y="12795"/>
                  <a:pt x="10351" y="24949"/>
                </a:cubicBezTo>
                <a:cubicBezTo>
                  <a:pt x="10497" y="12795"/>
                  <a:pt x="10616" y="12652"/>
                  <a:pt x="20700" y="12475"/>
                </a:cubicBezTo>
                <a:cubicBezTo>
                  <a:pt x="10616" y="12299"/>
                  <a:pt x="10497" y="12155"/>
                  <a:pt x="1035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5"/>
          <p:cNvSpPr/>
          <p:nvPr/>
        </p:nvSpPr>
        <p:spPr>
          <a:xfrm>
            <a:off x="448488" y="9286302"/>
            <a:ext cx="126600" cy="126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6"/>
          <p:cNvSpPr/>
          <p:nvPr/>
        </p:nvSpPr>
        <p:spPr>
          <a:xfrm>
            <a:off x="2526175" y="-3648550"/>
            <a:ext cx="7815000" cy="7815000"/>
          </a:xfrm>
          <a:prstGeom prst="ellipse">
            <a:avLst/>
          </a:prstGeom>
          <a:gradFill>
            <a:gsLst>
              <a:gs pos="0">
                <a:schemeClr val="lt2"/>
              </a:gs>
              <a:gs pos="6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6"/>
          <p:cNvSpPr/>
          <p:nvPr/>
        </p:nvSpPr>
        <p:spPr>
          <a:xfrm>
            <a:off x="5138250" y="685800"/>
            <a:ext cx="4871100" cy="4871100"/>
          </a:xfrm>
          <a:prstGeom prst="ellipse">
            <a:avLst/>
          </a:prstGeom>
          <a:gradFill>
            <a:gsLst>
              <a:gs pos="0">
                <a:schemeClr val="dk2"/>
              </a:gs>
              <a:gs pos="6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6"/>
          <p:cNvSpPr/>
          <p:nvPr/>
        </p:nvSpPr>
        <p:spPr>
          <a:xfrm>
            <a:off x="-3184750" y="7810800"/>
            <a:ext cx="7560000" cy="7560000"/>
          </a:xfrm>
          <a:prstGeom prst="ellipse">
            <a:avLst/>
          </a:prstGeom>
          <a:gradFill>
            <a:gsLst>
              <a:gs pos="0">
                <a:schemeClr val="dk2"/>
              </a:gs>
              <a:gs pos="6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6" name="Google Shape;366;p26"/>
          <p:cNvCxnSpPr/>
          <p:nvPr/>
        </p:nvCxnSpPr>
        <p:spPr>
          <a:xfrm>
            <a:off x="512318" y="-75900"/>
            <a:ext cx="0" cy="1084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7" name="Google Shape;367;p26"/>
          <p:cNvSpPr/>
          <p:nvPr/>
        </p:nvSpPr>
        <p:spPr>
          <a:xfrm>
            <a:off x="-1180225" y="-3030879"/>
            <a:ext cx="3384000" cy="3383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8" name="Google Shape;368;p26"/>
          <p:cNvCxnSpPr>
            <a:stCxn id="369" idx="0"/>
          </p:cNvCxnSpPr>
          <p:nvPr/>
        </p:nvCxnSpPr>
        <p:spPr>
          <a:xfrm>
            <a:off x="7048225" y="479430"/>
            <a:ext cx="0" cy="1089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0" name="Google Shape;370;p26"/>
          <p:cNvSpPr/>
          <p:nvPr/>
        </p:nvSpPr>
        <p:spPr>
          <a:xfrm rot="10800000" flipH="1">
            <a:off x="6784525" y="465261"/>
            <a:ext cx="527379" cy="291892"/>
          </a:xfrm>
          <a:custGeom>
            <a:avLst/>
            <a:gdLst/>
            <a:ahLst/>
            <a:cxnLst/>
            <a:rect l="l" t="t" r="r" b="b"/>
            <a:pathLst>
              <a:path w="78596" h="43501" extrusionOk="0">
                <a:moveTo>
                  <a:pt x="39298" y="0"/>
                </a:moveTo>
                <a:cubicBezTo>
                  <a:pt x="33176" y="31231"/>
                  <a:pt x="28213" y="36724"/>
                  <a:pt x="0" y="43501"/>
                </a:cubicBezTo>
                <a:lnTo>
                  <a:pt x="78596" y="43501"/>
                </a:lnTo>
                <a:cubicBezTo>
                  <a:pt x="50383" y="36724"/>
                  <a:pt x="45419" y="31231"/>
                  <a:pt x="392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 rot="10800000" flipH="1">
            <a:off x="6984925" y="352830"/>
            <a:ext cx="126600" cy="126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6"/>
          <p:cNvSpPr/>
          <p:nvPr/>
        </p:nvSpPr>
        <p:spPr>
          <a:xfrm>
            <a:off x="5336600" y="9865989"/>
            <a:ext cx="498497" cy="600813"/>
          </a:xfrm>
          <a:custGeom>
            <a:avLst/>
            <a:gdLst/>
            <a:ahLst/>
            <a:cxnLst/>
            <a:rect l="l" t="t" r="r" b="b"/>
            <a:pathLst>
              <a:path w="40356" h="48639" extrusionOk="0">
                <a:moveTo>
                  <a:pt x="20178" y="0"/>
                </a:moveTo>
                <a:cubicBezTo>
                  <a:pt x="19891" y="23696"/>
                  <a:pt x="19660" y="23975"/>
                  <a:pt x="1" y="24319"/>
                </a:cubicBezTo>
                <a:cubicBezTo>
                  <a:pt x="19660" y="24664"/>
                  <a:pt x="19891" y="24943"/>
                  <a:pt x="20178" y="48639"/>
                </a:cubicBezTo>
                <a:cubicBezTo>
                  <a:pt x="20463" y="24943"/>
                  <a:pt x="20695" y="24664"/>
                  <a:pt x="40355" y="24319"/>
                </a:cubicBezTo>
                <a:cubicBezTo>
                  <a:pt x="20695" y="23975"/>
                  <a:pt x="20463" y="23696"/>
                  <a:pt x="201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6"/>
          <p:cNvSpPr/>
          <p:nvPr/>
        </p:nvSpPr>
        <p:spPr>
          <a:xfrm>
            <a:off x="5522550" y="10103097"/>
            <a:ext cx="126600" cy="126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3" name="Google Shape;373;p26"/>
          <p:cNvCxnSpPr>
            <a:stCxn id="372" idx="2"/>
          </p:cNvCxnSpPr>
          <p:nvPr/>
        </p:nvCxnSpPr>
        <p:spPr>
          <a:xfrm rot="10800000">
            <a:off x="67050" y="10166397"/>
            <a:ext cx="545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4" name="Google Shape;374;p26"/>
          <p:cNvSpPr/>
          <p:nvPr/>
        </p:nvSpPr>
        <p:spPr>
          <a:xfrm>
            <a:off x="253000" y="9879963"/>
            <a:ext cx="517555" cy="286454"/>
          </a:xfrm>
          <a:custGeom>
            <a:avLst/>
            <a:gdLst/>
            <a:ahLst/>
            <a:cxnLst/>
            <a:rect l="l" t="t" r="r" b="b"/>
            <a:pathLst>
              <a:path w="78596" h="43501" extrusionOk="0">
                <a:moveTo>
                  <a:pt x="39298" y="0"/>
                </a:moveTo>
                <a:cubicBezTo>
                  <a:pt x="33176" y="31231"/>
                  <a:pt x="28213" y="36724"/>
                  <a:pt x="0" y="43501"/>
                </a:cubicBezTo>
                <a:lnTo>
                  <a:pt x="78596" y="43501"/>
                </a:lnTo>
                <a:cubicBezTo>
                  <a:pt x="50383" y="36724"/>
                  <a:pt x="45419" y="31231"/>
                  <a:pt x="392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1775" y="925100"/>
            <a:ext cx="65364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 Medium"/>
              <a:buNone/>
              <a:defRPr sz="36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None/>
              <a:defRPr sz="2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None/>
              <a:defRPr sz="2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None/>
              <a:defRPr sz="2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None/>
              <a:defRPr sz="2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None/>
              <a:defRPr sz="2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None/>
              <a:defRPr sz="2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None/>
              <a:defRPr sz="2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None/>
              <a:defRPr sz="2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1775" y="2395704"/>
            <a:ext cx="65364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71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"/>
          <p:cNvSpPr txBox="1">
            <a:spLocks noGrp="1"/>
          </p:cNvSpPr>
          <p:nvPr>
            <p:ph type="title"/>
          </p:nvPr>
        </p:nvSpPr>
        <p:spPr>
          <a:xfrm>
            <a:off x="883075" y="1940400"/>
            <a:ext cx="5826482" cy="100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77" name="Google Shape;377;p27"/>
          <p:cNvSpPr txBox="1">
            <a:spLocks noGrp="1"/>
          </p:cNvSpPr>
          <p:nvPr>
            <p:ph type="body" idx="1"/>
          </p:nvPr>
        </p:nvSpPr>
        <p:spPr>
          <a:xfrm>
            <a:off x="883075" y="3524401"/>
            <a:ext cx="5826482" cy="520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9"/>
          <p:cNvSpPr/>
          <p:nvPr/>
        </p:nvSpPr>
        <p:spPr>
          <a:xfrm>
            <a:off x="-1672625" y="6844696"/>
            <a:ext cx="3384000" cy="3383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9"/>
          <p:cNvSpPr txBox="1">
            <a:spLocks noGrp="1"/>
          </p:cNvSpPr>
          <p:nvPr>
            <p:ph type="subTitle" idx="1"/>
          </p:nvPr>
        </p:nvSpPr>
        <p:spPr>
          <a:xfrm>
            <a:off x="511487" y="2592328"/>
            <a:ext cx="6536700" cy="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 for Non-Technical PhD Researchers</a:t>
            </a:r>
            <a:endParaRPr dirty="0"/>
          </a:p>
        </p:txBody>
      </p:sp>
      <p:sp>
        <p:nvSpPr>
          <p:cNvPr id="385" name="Google Shape;385;p29"/>
          <p:cNvSpPr txBox="1">
            <a:spLocks noGrp="1"/>
          </p:cNvSpPr>
          <p:nvPr>
            <p:ph type="title"/>
          </p:nvPr>
        </p:nvSpPr>
        <p:spPr>
          <a:xfrm>
            <a:off x="511487" y="1178822"/>
            <a:ext cx="6536700" cy="12236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R4PhDs</a:t>
            </a:r>
            <a:endParaRPr sz="7200" dirty="0"/>
          </a:p>
        </p:txBody>
      </p:sp>
      <p:sp>
        <p:nvSpPr>
          <p:cNvPr id="389" name="Google Shape;389;p29"/>
          <p:cNvSpPr/>
          <p:nvPr/>
        </p:nvSpPr>
        <p:spPr>
          <a:xfrm>
            <a:off x="3716700" y="622497"/>
            <a:ext cx="126600" cy="126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9"/>
          <p:cNvSpPr/>
          <p:nvPr/>
        </p:nvSpPr>
        <p:spPr>
          <a:xfrm>
            <a:off x="5375525" y="-3304747"/>
            <a:ext cx="5834400" cy="5833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9"/>
          <p:cNvSpPr txBox="1">
            <a:spLocks noGrp="1"/>
          </p:cNvSpPr>
          <p:nvPr>
            <p:ph type="subTitle" idx="4294967295"/>
          </p:nvPr>
        </p:nvSpPr>
        <p:spPr>
          <a:xfrm>
            <a:off x="1258950" y="10285100"/>
            <a:ext cx="5042100" cy="3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2025 Polla Fattah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2" name="Google Shape;1720;p67">
            <a:extLst>
              <a:ext uri="{FF2B5EF4-FFF2-40B4-BE49-F238E27FC236}">
                <a16:creationId xmlns:a16="http://schemas.microsoft.com/office/drawing/2014/main" id="{FA305815-33EB-0F3C-BA6A-A9493F857955}"/>
              </a:ext>
            </a:extLst>
          </p:cNvPr>
          <p:cNvGrpSpPr/>
          <p:nvPr/>
        </p:nvGrpSpPr>
        <p:grpSpPr>
          <a:xfrm>
            <a:off x="512875" y="7414984"/>
            <a:ext cx="3383999" cy="1946391"/>
            <a:chOff x="238125" y="1038125"/>
            <a:chExt cx="7146800" cy="3633625"/>
          </a:xfrm>
        </p:grpSpPr>
        <p:sp>
          <p:nvSpPr>
            <p:cNvPr id="3" name="Google Shape;1721;p67">
              <a:extLst>
                <a:ext uri="{FF2B5EF4-FFF2-40B4-BE49-F238E27FC236}">
                  <a16:creationId xmlns:a16="http://schemas.microsoft.com/office/drawing/2014/main" id="{906626B7-0CDD-9277-BFF4-A8FDA6EA0EBD}"/>
                </a:ext>
              </a:extLst>
            </p:cNvPr>
            <p:cNvSpPr/>
            <p:nvPr/>
          </p:nvSpPr>
          <p:spPr>
            <a:xfrm>
              <a:off x="62561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722;p67">
              <a:extLst>
                <a:ext uri="{FF2B5EF4-FFF2-40B4-BE49-F238E27FC236}">
                  <a16:creationId xmlns:a16="http://schemas.microsoft.com/office/drawing/2014/main" id="{96888F66-6369-FDDE-0344-1DB1DED1CA20}"/>
                </a:ext>
              </a:extLst>
            </p:cNvPr>
            <p:cNvSpPr/>
            <p:nvPr/>
          </p:nvSpPr>
          <p:spPr>
            <a:xfrm>
              <a:off x="62561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723;p67">
              <a:extLst>
                <a:ext uri="{FF2B5EF4-FFF2-40B4-BE49-F238E27FC236}">
                  <a16:creationId xmlns:a16="http://schemas.microsoft.com/office/drawing/2014/main" id="{55470D8A-EC36-C44A-2514-E8D7DB103F96}"/>
                </a:ext>
              </a:extLst>
            </p:cNvPr>
            <p:cNvSpPr/>
            <p:nvPr/>
          </p:nvSpPr>
          <p:spPr>
            <a:xfrm>
              <a:off x="6256150" y="39328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724;p67">
              <a:extLst>
                <a:ext uri="{FF2B5EF4-FFF2-40B4-BE49-F238E27FC236}">
                  <a16:creationId xmlns:a16="http://schemas.microsoft.com/office/drawing/2014/main" id="{586B9775-6258-737C-FBF7-F2A26DC74617}"/>
                </a:ext>
              </a:extLst>
            </p:cNvPr>
            <p:cNvSpPr/>
            <p:nvPr/>
          </p:nvSpPr>
          <p:spPr>
            <a:xfrm>
              <a:off x="6332350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25;p67">
              <a:extLst>
                <a:ext uri="{FF2B5EF4-FFF2-40B4-BE49-F238E27FC236}">
                  <a16:creationId xmlns:a16="http://schemas.microsoft.com/office/drawing/2014/main" id="{5C00C83C-A822-89F7-6FB5-750DCF24ACB3}"/>
                </a:ext>
              </a:extLst>
            </p:cNvPr>
            <p:cNvSpPr/>
            <p:nvPr/>
          </p:nvSpPr>
          <p:spPr>
            <a:xfrm>
              <a:off x="63323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26;p67">
              <a:extLst>
                <a:ext uri="{FF2B5EF4-FFF2-40B4-BE49-F238E27FC236}">
                  <a16:creationId xmlns:a16="http://schemas.microsoft.com/office/drawing/2014/main" id="{713DB8B7-ABD0-B430-14E2-ACD1466E643F}"/>
                </a:ext>
              </a:extLst>
            </p:cNvPr>
            <p:cNvSpPr/>
            <p:nvPr/>
          </p:nvSpPr>
          <p:spPr>
            <a:xfrm>
              <a:off x="640835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27;p67">
              <a:extLst>
                <a:ext uri="{FF2B5EF4-FFF2-40B4-BE49-F238E27FC236}">
                  <a16:creationId xmlns:a16="http://schemas.microsoft.com/office/drawing/2014/main" id="{7349014E-8BEE-56AF-4CC8-9FBB54624F1D}"/>
                </a:ext>
              </a:extLst>
            </p:cNvPr>
            <p:cNvSpPr/>
            <p:nvPr/>
          </p:nvSpPr>
          <p:spPr>
            <a:xfrm>
              <a:off x="640835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28;p67">
              <a:extLst>
                <a:ext uri="{FF2B5EF4-FFF2-40B4-BE49-F238E27FC236}">
                  <a16:creationId xmlns:a16="http://schemas.microsoft.com/office/drawing/2014/main" id="{886881F4-92F1-8C80-0C34-BD6B6E05C372}"/>
                </a:ext>
              </a:extLst>
            </p:cNvPr>
            <p:cNvSpPr/>
            <p:nvPr/>
          </p:nvSpPr>
          <p:spPr>
            <a:xfrm>
              <a:off x="640835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29;p67">
              <a:extLst>
                <a:ext uri="{FF2B5EF4-FFF2-40B4-BE49-F238E27FC236}">
                  <a16:creationId xmlns:a16="http://schemas.microsoft.com/office/drawing/2014/main" id="{0F939BAE-1241-6F0C-92F4-B850A121C3D5}"/>
                </a:ext>
              </a:extLst>
            </p:cNvPr>
            <p:cNvSpPr/>
            <p:nvPr/>
          </p:nvSpPr>
          <p:spPr>
            <a:xfrm>
              <a:off x="648457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30;p67">
              <a:extLst>
                <a:ext uri="{FF2B5EF4-FFF2-40B4-BE49-F238E27FC236}">
                  <a16:creationId xmlns:a16="http://schemas.microsoft.com/office/drawing/2014/main" id="{8AFEDEE1-1F5E-0D25-803B-1B474A0F6FB9}"/>
                </a:ext>
              </a:extLst>
            </p:cNvPr>
            <p:cNvSpPr/>
            <p:nvPr/>
          </p:nvSpPr>
          <p:spPr>
            <a:xfrm>
              <a:off x="648457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31;p67">
              <a:extLst>
                <a:ext uri="{FF2B5EF4-FFF2-40B4-BE49-F238E27FC236}">
                  <a16:creationId xmlns:a16="http://schemas.microsoft.com/office/drawing/2014/main" id="{C80B265E-3DC2-9299-58DE-8294D4962059}"/>
                </a:ext>
              </a:extLst>
            </p:cNvPr>
            <p:cNvSpPr/>
            <p:nvPr/>
          </p:nvSpPr>
          <p:spPr>
            <a:xfrm>
              <a:off x="648457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32;p67">
              <a:extLst>
                <a:ext uri="{FF2B5EF4-FFF2-40B4-BE49-F238E27FC236}">
                  <a16:creationId xmlns:a16="http://schemas.microsoft.com/office/drawing/2014/main" id="{E965967C-5543-85D4-3A8D-429D3F538C23}"/>
                </a:ext>
              </a:extLst>
            </p:cNvPr>
            <p:cNvSpPr/>
            <p:nvPr/>
          </p:nvSpPr>
          <p:spPr>
            <a:xfrm>
              <a:off x="648457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33;p67">
              <a:extLst>
                <a:ext uri="{FF2B5EF4-FFF2-40B4-BE49-F238E27FC236}">
                  <a16:creationId xmlns:a16="http://schemas.microsoft.com/office/drawing/2014/main" id="{B7F3B5E0-11A7-263E-A1D9-7512EE220FCC}"/>
                </a:ext>
              </a:extLst>
            </p:cNvPr>
            <p:cNvSpPr/>
            <p:nvPr/>
          </p:nvSpPr>
          <p:spPr>
            <a:xfrm>
              <a:off x="648457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34;p67">
              <a:extLst>
                <a:ext uri="{FF2B5EF4-FFF2-40B4-BE49-F238E27FC236}">
                  <a16:creationId xmlns:a16="http://schemas.microsoft.com/office/drawing/2014/main" id="{3C74EDD9-DC78-0FDF-7F26-C5AC6BFF6AAC}"/>
                </a:ext>
              </a:extLst>
            </p:cNvPr>
            <p:cNvSpPr/>
            <p:nvPr/>
          </p:nvSpPr>
          <p:spPr>
            <a:xfrm>
              <a:off x="663842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35;p67">
              <a:extLst>
                <a:ext uri="{FF2B5EF4-FFF2-40B4-BE49-F238E27FC236}">
                  <a16:creationId xmlns:a16="http://schemas.microsoft.com/office/drawing/2014/main" id="{4F8C20DD-CEC8-1C1F-12FD-AD1CE5BCFC01}"/>
                </a:ext>
              </a:extLst>
            </p:cNvPr>
            <p:cNvSpPr/>
            <p:nvPr/>
          </p:nvSpPr>
          <p:spPr>
            <a:xfrm>
              <a:off x="663842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36;p67">
              <a:extLst>
                <a:ext uri="{FF2B5EF4-FFF2-40B4-BE49-F238E27FC236}">
                  <a16:creationId xmlns:a16="http://schemas.microsoft.com/office/drawing/2014/main" id="{BD599805-2616-787A-A57C-DE18DB436F75}"/>
                </a:ext>
              </a:extLst>
            </p:cNvPr>
            <p:cNvSpPr/>
            <p:nvPr/>
          </p:nvSpPr>
          <p:spPr>
            <a:xfrm>
              <a:off x="663842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37;p67">
              <a:extLst>
                <a:ext uri="{FF2B5EF4-FFF2-40B4-BE49-F238E27FC236}">
                  <a16:creationId xmlns:a16="http://schemas.microsoft.com/office/drawing/2014/main" id="{30B31967-78E5-B4A3-D2C1-BBCEB7EF9E64}"/>
                </a:ext>
              </a:extLst>
            </p:cNvPr>
            <p:cNvSpPr/>
            <p:nvPr/>
          </p:nvSpPr>
          <p:spPr>
            <a:xfrm>
              <a:off x="663842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38;p67">
              <a:extLst>
                <a:ext uri="{FF2B5EF4-FFF2-40B4-BE49-F238E27FC236}">
                  <a16:creationId xmlns:a16="http://schemas.microsoft.com/office/drawing/2014/main" id="{9438F610-4723-951A-E5B6-18AF952260BE}"/>
                </a:ext>
              </a:extLst>
            </p:cNvPr>
            <p:cNvSpPr/>
            <p:nvPr/>
          </p:nvSpPr>
          <p:spPr>
            <a:xfrm>
              <a:off x="663842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39;p67">
              <a:extLst>
                <a:ext uri="{FF2B5EF4-FFF2-40B4-BE49-F238E27FC236}">
                  <a16:creationId xmlns:a16="http://schemas.microsoft.com/office/drawing/2014/main" id="{BA08BF55-8E93-BCF0-8A26-23C4A30E9DCB}"/>
                </a:ext>
              </a:extLst>
            </p:cNvPr>
            <p:cNvSpPr/>
            <p:nvPr/>
          </p:nvSpPr>
          <p:spPr>
            <a:xfrm>
              <a:off x="67154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40;p67">
              <a:extLst>
                <a:ext uri="{FF2B5EF4-FFF2-40B4-BE49-F238E27FC236}">
                  <a16:creationId xmlns:a16="http://schemas.microsoft.com/office/drawing/2014/main" id="{755EA5F5-5AA7-5E85-D783-2999934302CA}"/>
                </a:ext>
              </a:extLst>
            </p:cNvPr>
            <p:cNvSpPr/>
            <p:nvPr/>
          </p:nvSpPr>
          <p:spPr>
            <a:xfrm>
              <a:off x="67154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41;p67">
              <a:extLst>
                <a:ext uri="{FF2B5EF4-FFF2-40B4-BE49-F238E27FC236}">
                  <a16:creationId xmlns:a16="http://schemas.microsoft.com/office/drawing/2014/main" id="{7F773B17-9843-AB3A-5B9F-8D0F7CCFD5D0}"/>
                </a:ext>
              </a:extLst>
            </p:cNvPr>
            <p:cNvSpPr/>
            <p:nvPr/>
          </p:nvSpPr>
          <p:spPr>
            <a:xfrm>
              <a:off x="67154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42;p67">
              <a:extLst>
                <a:ext uri="{FF2B5EF4-FFF2-40B4-BE49-F238E27FC236}">
                  <a16:creationId xmlns:a16="http://schemas.microsoft.com/office/drawing/2014/main" id="{D45CAE9F-387E-7D7E-B96E-18D9AD7C9A14}"/>
                </a:ext>
              </a:extLst>
            </p:cNvPr>
            <p:cNvSpPr/>
            <p:nvPr/>
          </p:nvSpPr>
          <p:spPr>
            <a:xfrm>
              <a:off x="640835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43;p67">
              <a:extLst>
                <a:ext uri="{FF2B5EF4-FFF2-40B4-BE49-F238E27FC236}">
                  <a16:creationId xmlns:a16="http://schemas.microsoft.com/office/drawing/2014/main" id="{649C8264-C1D4-41F3-744F-D73E76DD01FF}"/>
                </a:ext>
              </a:extLst>
            </p:cNvPr>
            <p:cNvSpPr/>
            <p:nvPr/>
          </p:nvSpPr>
          <p:spPr>
            <a:xfrm>
              <a:off x="63323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44;p67">
              <a:extLst>
                <a:ext uri="{FF2B5EF4-FFF2-40B4-BE49-F238E27FC236}">
                  <a16:creationId xmlns:a16="http://schemas.microsoft.com/office/drawing/2014/main" id="{A82200DC-B7CF-10EA-3189-93CDEDBDF312}"/>
                </a:ext>
              </a:extLst>
            </p:cNvPr>
            <p:cNvSpPr/>
            <p:nvPr/>
          </p:nvSpPr>
          <p:spPr>
            <a:xfrm>
              <a:off x="6256150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45;p67">
              <a:extLst>
                <a:ext uri="{FF2B5EF4-FFF2-40B4-BE49-F238E27FC236}">
                  <a16:creationId xmlns:a16="http://schemas.microsoft.com/office/drawing/2014/main" id="{81F91E35-2B9C-6680-00AF-988FECE4E7D0}"/>
                </a:ext>
              </a:extLst>
            </p:cNvPr>
            <p:cNvSpPr/>
            <p:nvPr/>
          </p:nvSpPr>
          <p:spPr>
            <a:xfrm>
              <a:off x="595147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46;p67">
              <a:extLst>
                <a:ext uri="{FF2B5EF4-FFF2-40B4-BE49-F238E27FC236}">
                  <a16:creationId xmlns:a16="http://schemas.microsoft.com/office/drawing/2014/main" id="{4B57AEBB-C1EE-9DC0-08F4-28CE8C194182}"/>
                </a:ext>
              </a:extLst>
            </p:cNvPr>
            <p:cNvSpPr/>
            <p:nvPr/>
          </p:nvSpPr>
          <p:spPr>
            <a:xfrm>
              <a:off x="59514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47;p67">
              <a:extLst>
                <a:ext uri="{FF2B5EF4-FFF2-40B4-BE49-F238E27FC236}">
                  <a16:creationId xmlns:a16="http://schemas.microsoft.com/office/drawing/2014/main" id="{7AAE753E-B842-03CD-296D-0D51EFB28F3D}"/>
                </a:ext>
              </a:extLst>
            </p:cNvPr>
            <p:cNvSpPr/>
            <p:nvPr/>
          </p:nvSpPr>
          <p:spPr>
            <a:xfrm>
              <a:off x="602750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48;p67">
              <a:extLst>
                <a:ext uri="{FF2B5EF4-FFF2-40B4-BE49-F238E27FC236}">
                  <a16:creationId xmlns:a16="http://schemas.microsoft.com/office/drawing/2014/main" id="{10DEB5B6-8752-3535-A38A-8753DEF5810E}"/>
                </a:ext>
              </a:extLst>
            </p:cNvPr>
            <p:cNvSpPr/>
            <p:nvPr/>
          </p:nvSpPr>
          <p:spPr>
            <a:xfrm>
              <a:off x="602750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5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49;p67">
              <a:extLst>
                <a:ext uri="{FF2B5EF4-FFF2-40B4-BE49-F238E27FC236}">
                  <a16:creationId xmlns:a16="http://schemas.microsoft.com/office/drawing/2014/main" id="{31B1BA15-6CA2-EA7D-661D-2450B3B7CF2A}"/>
                </a:ext>
              </a:extLst>
            </p:cNvPr>
            <p:cNvSpPr/>
            <p:nvPr/>
          </p:nvSpPr>
          <p:spPr>
            <a:xfrm>
              <a:off x="602750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50;p67">
              <a:extLst>
                <a:ext uri="{FF2B5EF4-FFF2-40B4-BE49-F238E27FC236}">
                  <a16:creationId xmlns:a16="http://schemas.microsoft.com/office/drawing/2014/main" id="{98946BED-C9C7-5B1F-1CC3-122990DFA848}"/>
                </a:ext>
              </a:extLst>
            </p:cNvPr>
            <p:cNvSpPr/>
            <p:nvPr/>
          </p:nvSpPr>
          <p:spPr>
            <a:xfrm>
              <a:off x="610370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51;p67">
              <a:extLst>
                <a:ext uri="{FF2B5EF4-FFF2-40B4-BE49-F238E27FC236}">
                  <a16:creationId xmlns:a16="http://schemas.microsoft.com/office/drawing/2014/main" id="{96E4D11D-3DE9-534F-279B-42A96623F81E}"/>
                </a:ext>
              </a:extLst>
            </p:cNvPr>
            <p:cNvSpPr/>
            <p:nvPr/>
          </p:nvSpPr>
          <p:spPr>
            <a:xfrm>
              <a:off x="6103700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52;p67">
              <a:extLst>
                <a:ext uri="{FF2B5EF4-FFF2-40B4-BE49-F238E27FC236}">
                  <a16:creationId xmlns:a16="http://schemas.microsoft.com/office/drawing/2014/main" id="{98B6E27D-2D03-5779-EF44-D6E3595BD199}"/>
                </a:ext>
              </a:extLst>
            </p:cNvPr>
            <p:cNvSpPr/>
            <p:nvPr/>
          </p:nvSpPr>
          <p:spPr>
            <a:xfrm>
              <a:off x="6103700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53;p67">
              <a:extLst>
                <a:ext uri="{FF2B5EF4-FFF2-40B4-BE49-F238E27FC236}">
                  <a16:creationId xmlns:a16="http://schemas.microsoft.com/office/drawing/2014/main" id="{09ABFFCE-7258-3A76-F875-3D4913FA2449}"/>
                </a:ext>
              </a:extLst>
            </p:cNvPr>
            <p:cNvSpPr/>
            <p:nvPr/>
          </p:nvSpPr>
          <p:spPr>
            <a:xfrm>
              <a:off x="610370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54;p67">
              <a:extLst>
                <a:ext uri="{FF2B5EF4-FFF2-40B4-BE49-F238E27FC236}">
                  <a16:creationId xmlns:a16="http://schemas.microsoft.com/office/drawing/2014/main" id="{0D00B1DB-75D9-F708-80D0-2701CAAEFB6B}"/>
                </a:ext>
              </a:extLst>
            </p:cNvPr>
            <p:cNvSpPr/>
            <p:nvPr/>
          </p:nvSpPr>
          <p:spPr>
            <a:xfrm>
              <a:off x="61799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55;p67">
              <a:extLst>
                <a:ext uri="{FF2B5EF4-FFF2-40B4-BE49-F238E27FC236}">
                  <a16:creationId xmlns:a16="http://schemas.microsoft.com/office/drawing/2014/main" id="{84832092-5AF6-B7C2-CF9F-D8A6BA6208CD}"/>
                </a:ext>
              </a:extLst>
            </p:cNvPr>
            <p:cNvSpPr/>
            <p:nvPr/>
          </p:nvSpPr>
          <p:spPr>
            <a:xfrm>
              <a:off x="61799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56;p67">
              <a:extLst>
                <a:ext uri="{FF2B5EF4-FFF2-40B4-BE49-F238E27FC236}">
                  <a16:creationId xmlns:a16="http://schemas.microsoft.com/office/drawing/2014/main" id="{F46EAEE1-C7EE-2418-253B-307E64097D19}"/>
                </a:ext>
              </a:extLst>
            </p:cNvPr>
            <p:cNvSpPr/>
            <p:nvPr/>
          </p:nvSpPr>
          <p:spPr>
            <a:xfrm>
              <a:off x="61799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57;p67">
              <a:extLst>
                <a:ext uri="{FF2B5EF4-FFF2-40B4-BE49-F238E27FC236}">
                  <a16:creationId xmlns:a16="http://schemas.microsoft.com/office/drawing/2014/main" id="{C72420C1-DFC7-863B-F4B8-9EAC046A3F9D}"/>
                </a:ext>
              </a:extLst>
            </p:cNvPr>
            <p:cNvSpPr/>
            <p:nvPr/>
          </p:nvSpPr>
          <p:spPr>
            <a:xfrm>
              <a:off x="61799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58;p67">
              <a:extLst>
                <a:ext uri="{FF2B5EF4-FFF2-40B4-BE49-F238E27FC236}">
                  <a16:creationId xmlns:a16="http://schemas.microsoft.com/office/drawing/2014/main" id="{75D41E74-0DFA-0036-E744-782C809CAB83}"/>
                </a:ext>
              </a:extLst>
            </p:cNvPr>
            <p:cNvSpPr/>
            <p:nvPr/>
          </p:nvSpPr>
          <p:spPr>
            <a:xfrm>
              <a:off x="617992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59;p67">
              <a:extLst>
                <a:ext uri="{FF2B5EF4-FFF2-40B4-BE49-F238E27FC236}">
                  <a16:creationId xmlns:a16="http://schemas.microsoft.com/office/drawing/2014/main" id="{1326CE04-18E8-2ACD-29B2-4D724AC7F884}"/>
                </a:ext>
              </a:extLst>
            </p:cNvPr>
            <p:cNvSpPr/>
            <p:nvPr/>
          </p:nvSpPr>
          <p:spPr>
            <a:xfrm>
              <a:off x="71703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60;p67">
              <a:extLst>
                <a:ext uri="{FF2B5EF4-FFF2-40B4-BE49-F238E27FC236}">
                  <a16:creationId xmlns:a16="http://schemas.microsoft.com/office/drawing/2014/main" id="{ED43DA51-E34D-876E-9C83-3D6F55EDF482}"/>
                </a:ext>
              </a:extLst>
            </p:cNvPr>
            <p:cNvSpPr/>
            <p:nvPr/>
          </p:nvSpPr>
          <p:spPr>
            <a:xfrm>
              <a:off x="68656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61;p67">
              <a:extLst>
                <a:ext uri="{FF2B5EF4-FFF2-40B4-BE49-F238E27FC236}">
                  <a16:creationId xmlns:a16="http://schemas.microsoft.com/office/drawing/2014/main" id="{ADD07ABE-90E4-F364-74B8-00EAB82B743A}"/>
                </a:ext>
              </a:extLst>
            </p:cNvPr>
            <p:cNvSpPr/>
            <p:nvPr/>
          </p:nvSpPr>
          <p:spPr>
            <a:xfrm>
              <a:off x="68656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62;p67">
              <a:extLst>
                <a:ext uri="{FF2B5EF4-FFF2-40B4-BE49-F238E27FC236}">
                  <a16:creationId xmlns:a16="http://schemas.microsoft.com/office/drawing/2014/main" id="{44D922F1-946E-C681-39C1-D551275A8315}"/>
                </a:ext>
              </a:extLst>
            </p:cNvPr>
            <p:cNvSpPr/>
            <p:nvPr/>
          </p:nvSpPr>
          <p:spPr>
            <a:xfrm>
              <a:off x="69418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63;p67">
              <a:extLst>
                <a:ext uri="{FF2B5EF4-FFF2-40B4-BE49-F238E27FC236}">
                  <a16:creationId xmlns:a16="http://schemas.microsoft.com/office/drawing/2014/main" id="{0015297C-D620-50EE-9FC9-58A0547ABA9C}"/>
                </a:ext>
              </a:extLst>
            </p:cNvPr>
            <p:cNvSpPr/>
            <p:nvPr/>
          </p:nvSpPr>
          <p:spPr>
            <a:xfrm>
              <a:off x="678922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64;p67">
              <a:extLst>
                <a:ext uri="{FF2B5EF4-FFF2-40B4-BE49-F238E27FC236}">
                  <a16:creationId xmlns:a16="http://schemas.microsoft.com/office/drawing/2014/main" id="{EAF87387-AB45-73F6-C9D8-F81C633E2A54}"/>
                </a:ext>
              </a:extLst>
            </p:cNvPr>
            <p:cNvSpPr/>
            <p:nvPr/>
          </p:nvSpPr>
          <p:spPr>
            <a:xfrm>
              <a:off x="66370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65;p67">
              <a:extLst>
                <a:ext uri="{FF2B5EF4-FFF2-40B4-BE49-F238E27FC236}">
                  <a16:creationId xmlns:a16="http://schemas.microsoft.com/office/drawing/2014/main" id="{DB3301BB-71EF-3BF4-D1D6-E65C8DE4687C}"/>
                </a:ext>
              </a:extLst>
            </p:cNvPr>
            <p:cNvSpPr/>
            <p:nvPr/>
          </p:nvSpPr>
          <p:spPr>
            <a:xfrm>
              <a:off x="6256150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66;p67">
              <a:extLst>
                <a:ext uri="{FF2B5EF4-FFF2-40B4-BE49-F238E27FC236}">
                  <a16:creationId xmlns:a16="http://schemas.microsoft.com/office/drawing/2014/main" id="{84585CF6-91BD-A03A-B221-8010E70E816A}"/>
                </a:ext>
              </a:extLst>
            </p:cNvPr>
            <p:cNvSpPr/>
            <p:nvPr/>
          </p:nvSpPr>
          <p:spPr>
            <a:xfrm>
              <a:off x="6484575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67;p67">
              <a:extLst>
                <a:ext uri="{FF2B5EF4-FFF2-40B4-BE49-F238E27FC236}">
                  <a16:creationId xmlns:a16="http://schemas.microsoft.com/office/drawing/2014/main" id="{7F982FDA-9676-FC90-6E73-E6B3206A172E}"/>
                </a:ext>
              </a:extLst>
            </p:cNvPr>
            <p:cNvSpPr/>
            <p:nvPr/>
          </p:nvSpPr>
          <p:spPr>
            <a:xfrm>
              <a:off x="64845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68;p67">
              <a:extLst>
                <a:ext uri="{FF2B5EF4-FFF2-40B4-BE49-F238E27FC236}">
                  <a16:creationId xmlns:a16="http://schemas.microsoft.com/office/drawing/2014/main" id="{1F616179-96D9-7083-4472-26CBC3D6D2E2}"/>
                </a:ext>
              </a:extLst>
            </p:cNvPr>
            <p:cNvSpPr/>
            <p:nvPr/>
          </p:nvSpPr>
          <p:spPr>
            <a:xfrm>
              <a:off x="640835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69;p67">
              <a:extLst>
                <a:ext uri="{FF2B5EF4-FFF2-40B4-BE49-F238E27FC236}">
                  <a16:creationId xmlns:a16="http://schemas.microsoft.com/office/drawing/2014/main" id="{A0DBCFAB-D6CD-0F6D-3F43-2F8497010F54}"/>
                </a:ext>
              </a:extLst>
            </p:cNvPr>
            <p:cNvSpPr/>
            <p:nvPr/>
          </p:nvSpPr>
          <p:spPr>
            <a:xfrm>
              <a:off x="6408350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70;p67">
              <a:extLst>
                <a:ext uri="{FF2B5EF4-FFF2-40B4-BE49-F238E27FC236}">
                  <a16:creationId xmlns:a16="http://schemas.microsoft.com/office/drawing/2014/main" id="{A7D3D1F7-7666-18EE-00E8-007250A32A98}"/>
                </a:ext>
              </a:extLst>
            </p:cNvPr>
            <p:cNvSpPr/>
            <p:nvPr/>
          </p:nvSpPr>
          <p:spPr>
            <a:xfrm>
              <a:off x="63323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71;p67">
              <a:extLst>
                <a:ext uri="{FF2B5EF4-FFF2-40B4-BE49-F238E27FC236}">
                  <a16:creationId xmlns:a16="http://schemas.microsoft.com/office/drawing/2014/main" id="{F730338F-89E7-F293-A64D-E8E07FDDA493}"/>
                </a:ext>
              </a:extLst>
            </p:cNvPr>
            <p:cNvSpPr/>
            <p:nvPr/>
          </p:nvSpPr>
          <p:spPr>
            <a:xfrm>
              <a:off x="633235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72;p67">
              <a:extLst>
                <a:ext uri="{FF2B5EF4-FFF2-40B4-BE49-F238E27FC236}">
                  <a16:creationId xmlns:a16="http://schemas.microsoft.com/office/drawing/2014/main" id="{66FF3B8E-5ADC-D109-AE27-268A931548F0}"/>
                </a:ext>
              </a:extLst>
            </p:cNvPr>
            <p:cNvSpPr/>
            <p:nvPr/>
          </p:nvSpPr>
          <p:spPr>
            <a:xfrm>
              <a:off x="709407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73;p67">
              <a:extLst>
                <a:ext uri="{FF2B5EF4-FFF2-40B4-BE49-F238E27FC236}">
                  <a16:creationId xmlns:a16="http://schemas.microsoft.com/office/drawing/2014/main" id="{F5C13A5A-2950-2A79-3B97-B32C62D180BA}"/>
                </a:ext>
              </a:extLst>
            </p:cNvPr>
            <p:cNvSpPr/>
            <p:nvPr/>
          </p:nvSpPr>
          <p:spPr>
            <a:xfrm>
              <a:off x="7017875" y="43898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74;p67">
              <a:extLst>
                <a:ext uri="{FF2B5EF4-FFF2-40B4-BE49-F238E27FC236}">
                  <a16:creationId xmlns:a16="http://schemas.microsoft.com/office/drawing/2014/main" id="{B5399A67-E87B-D985-1545-A20BA23E3945}"/>
                </a:ext>
              </a:extLst>
            </p:cNvPr>
            <p:cNvSpPr/>
            <p:nvPr/>
          </p:nvSpPr>
          <p:spPr>
            <a:xfrm>
              <a:off x="7017875" y="43136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75;p67">
              <a:extLst>
                <a:ext uri="{FF2B5EF4-FFF2-40B4-BE49-F238E27FC236}">
                  <a16:creationId xmlns:a16="http://schemas.microsoft.com/office/drawing/2014/main" id="{60C49373-D2B4-4F71-237E-2BAEFB19EFDA}"/>
                </a:ext>
              </a:extLst>
            </p:cNvPr>
            <p:cNvSpPr/>
            <p:nvPr/>
          </p:nvSpPr>
          <p:spPr>
            <a:xfrm>
              <a:off x="694185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76;p67">
              <a:extLst>
                <a:ext uri="{FF2B5EF4-FFF2-40B4-BE49-F238E27FC236}">
                  <a16:creationId xmlns:a16="http://schemas.microsoft.com/office/drawing/2014/main" id="{2467086F-1F09-681E-7096-31A2354E79D6}"/>
                </a:ext>
              </a:extLst>
            </p:cNvPr>
            <p:cNvSpPr/>
            <p:nvPr/>
          </p:nvSpPr>
          <p:spPr>
            <a:xfrm>
              <a:off x="6484575" y="43898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77;p67">
              <a:extLst>
                <a:ext uri="{FF2B5EF4-FFF2-40B4-BE49-F238E27FC236}">
                  <a16:creationId xmlns:a16="http://schemas.microsoft.com/office/drawing/2014/main" id="{7FEDEAFF-8E2A-D478-509A-251910CFDE4C}"/>
                </a:ext>
              </a:extLst>
            </p:cNvPr>
            <p:cNvSpPr/>
            <p:nvPr/>
          </p:nvSpPr>
          <p:spPr>
            <a:xfrm>
              <a:off x="6560800" y="42374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78;p67">
              <a:extLst>
                <a:ext uri="{FF2B5EF4-FFF2-40B4-BE49-F238E27FC236}">
                  <a16:creationId xmlns:a16="http://schemas.microsoft.com/office/drawing/2014/main" id="{D018B401-DB8D-3F5A-3FF9-7DF553FB5AF9}"/>
                </a:ext>
              </a:extLst>
            </p:cNvPr>
            <p:cNvSpPr/>
            <p:nvPr/>
          </p:nvSpPr>
          <p:spPr>
            <a:xfrm>
              <a:off x="6560800" y="41614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79;p67">
              <a:extLst>
                <a:ext uri="{FF2B5EF4-FFF2-40B4-BE49-F238E27FC236}">
                  <a16:creationId xmlns:a16="http://schemas.microsoft.com/office/drawing/2014/main" id="{360492AF-76FA-B178-0C6E-A7014E98D183}"/>
                </a:ext>
              </a:extLst>
            </p:cNvPr>
            <p:cNvSpPr/>
            <p:nvPr/>
          </p:nvSpPr>
          <p:spPr>
            <a:xfrm>
              <a:off x="6560800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80;p67">
              <a:extLst>
                <a:ext uri="{FF2B5EF4-FFF2-40B4-BE49-F238E27FC236}">
                  <a16:creationId xmlns:a16="http://schemas.microsoft.com/office/drawing/2014/main" id="{042C5C4F-EA17-79E0-10B2-6C191A9C80FA}"/>
                </a:ext>
              </a:extLst>
            </p:cNvPr>
            <p:cNvSpPr/>
            <p:nvPr/>
          </p:nvSpPr>
          <p:spPr>
            <a:xfrm>
              <a:off x="6560800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81;p67">
              <a:extLst>
                <a:ext uri="{FF2B5EF4-FFF2-40B4-BE49-F238E27FC236}">
                  <a16:creationId xmlns:a16="http://schemas.microsoft.com/office/drawing/2014/main" id="{B7D6636D-8D13-2A81-5B70-EDBC2A812B77}"/>
                </a:ext>
              </a:extLst>
            </p:cNvPr>
            <p:cNvSpPr/>
            <p:nvPr/>
          </p:nvSpPr>
          <p:spPr>
            <a:xfrm>
              <a:off x="6560800" y="39328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782;p67">
              <a:extLst>
                <a:ext uri="{FF2B5EF4-FFF2-40B4-BE49-F238E27FC236}">
                  <a16:creationId xmlns:a16="http://schemas.microsoft.com/office/drawing/2014/main" id="{551730BE-0159-A472-CD6D-9C6E88A2A2EB}"/>
                </a:ext>
              </a:extLst>
            </p:cNvPr>
            <p:cNvSpPr/>
            <p:nvPr/>
          </p:nvSpPr>
          <p:spPr>
            <a:xfrm>
              <a:off x="656080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783;p67">
              <a:extLst>
                <a:ext uri="{FF2B5EF4-FFF2-40B4-BE49-F238E27FC236}">
                  <a16:creationId xmlns:a16="http://schemas.microsoft.com/office/drawing/2014/main" id="{BCE94018-A289-5C74-D408-354ABA02DFB1}"/>
                </a:ext>
              </a:extLst>
            </p:cNvPr>
            <p:cNvSpPr/>
            <p:nvPr/>
          </p:nvSpPr>
          <p:spPr>
            <a:xfrm>
              <a:off x="65608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784;p67">
              <a:extLst>
                <a:ext uri="{FF2B5EF4-FFF2-40B4-BE49-F238E27FC236}">
                  <a16:creationId xmlns:a16="http://schemas.microsoft.com/office/drawing/2014/main" id="{1E1CFCC5-B3A2-1FF6-52DA-57489D65EB0D}"/>
                </a:ext>
              </a:extLst>
            </p:cNvPr>
            <p:cNvSpPr/>
            <p:nvPr/>
          </p:nvSpPr>
          <p:spPr>
            <a:xfrm>
              <a:off x="648457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785;p67">
              <a:extLst>
                <a:ext uri="{FF2B5EF4-FFF2-40B4-BE49-F238E27FC236}">
                  <a16:creationId xmlns:a16="http://schemas.microsoft.com/office/drawing/2014/main" id="{8E3EB2AF-5138-13D0-B594-D47C121655F3}"/>
                </a:ext>
              </a:extLst>
            </p:cNvPr>
            <p:cNvSpPr/>
            <p:nvPr/>
          </p:nvSpPr>
          <p:spPr>
            <a:xfrm>
              <a:off x="64845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786;p67">
              <a:extLst>
                <a:ext uri="{FF2B5EF4-FFF2-40B4-BE49-F238E27FC236}">
                  <a16:creationId xmlns:a16="http://schemas.microsoft.com/office/drawing/2014/main" id="{85D2C8D4-3333-AE49-66DE-26152F0F2087}"/>
                </a:ext>
              </a:extLst>
            </p:cNvPr>
            <p:cNvSpPr/>
            <p:nvPr/>
          </p:nvSpPr>
          <p:spPr>
            <a:xfrm>
              <a:off x="648457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787;p67">
              <a:extLst>
                <a:ext uri="{FF2B5EF4-FFF2-40B4-BE49-F238E27FC236}">
                  <a16:creationId xmlns:a16="http://schemas.microsoft.com/office/drawing/2014/main" id="{EBC5C80D-56A1-E659-D50E-54FF33162BF0}"/>
                </a:ext>
              </a:extLst>
            </p:cNvPr>
            <p:cNvSpPr/>
            <p:nvPr/>
          </p:nvSpPr>
          <p:spPr>
            <a:xfrm>
              <a:off x="6408350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788;p67">
              <a:extLst>
                <a:ext uri="{FF2B5EF4-FFF2-40B4-BE49-F238E27FC236}">
                  <a16:creationId xmlns:a16="http://schemas.microsoft.com/office/drawing/2014/main" id="{AAA8FE70-C5D4-6AD8-8FE6-034428A3D093}"/>
                </a:ext>
              </a:extLst>
            </p:cNvPr>
            <p:cNvSpPr/>
            <p:nvPr/>
          </p:nvSpPr>
          <p:spPr>
            <a:xfrm>
              <a:off x="6408350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789;p67">
              <a:extLst>
                <a:ext uri="{FF2B5EF4-FFF2-40B4-BE49-F238E27FC236}">
                  <a16:creationId xmlns:a16="http://schemas.microsoft.com/office/drawing/2014/main" id="{1A1F3D54-570A-194F-C4E5-1AA830CBC9B2}"/>
                </a:ext>
              </a:extLst>
            </p:cNvPr>
            <p:cNvSpPr/>
            <p:nvPr/>
          </p:nvSpPr>
          <p:spPr>
            <a:xfrm>
              <a:off x="64083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790;p67">
              <a:extLst>
                <a:ext uri="{FF2B5EF4-FFF2-40B4-BE49-F238E27FC236}">
                  <a16:creationId xmlns:a16="http://schemas.microsoft.com/office/drawing/2014/main" id="{A366E08F-AEB4-D6FC-2C81-3F026F4E130D}"/>
                </a:ext>
              </a:extLst>
            </p:cNvPr>
            <p:cNvSpPr/>
            <p:nvPr/>
          </p:nvSpPr>
          <p:spPr>
            <a:xfrm>
              <a:off x="640835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791;p67">
              <a:extLst>
                <a:ext uri="{FF2B5EF4-FFF2-40B4-BE49-F238E27FC236}">
                  <a16:creationId xmlns:a16="http://schemas.microsoft.com/office/drawing/2014/main" id="{149314E7-43D7-6C6F-7F71-67868BFAAB97}"/>
                </a:ext>
              </a:extLst>
            </p:cNvPr>
            <p:cNvSpPr/>
            <p:nvPr/>
          </p:nvSpPr>
          <p:spPr>
            <a:xfrm>
              <a:off x="6332350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792;p67">
              <a:extLst>
                <a:ext uri="{FF2B5EF4-FFF2-40B4-BE49-F238E27FC236}">
                  <a16:creationId xmlns:a16="http://schemas.microsoft.com/office/drawing/2014/main" id="{EC6ECB32-FEA6-46CA-D38E-848D3B74C324}"/>
                </a:ext>
              </a:extLst>
            </p:cNvPr>
            <p:cNvSpPr/>
            <p:nvPr/>
          </p:nvSpPr>
          <p:spPr>
            <a:xfrm>
              <a:off x="63323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793;p67">
              <a:extLst>
                <a:ext uri="{FF2B5EF4-FFF2-40B4-BE49-F238E27FC236}">
                  <a16:creationId xmlns:a16="http://schemas.microsoft.com/office/drawing/2014/main" id="{86077171-69F0-D0E1-5092-08FBC70066D6}"/>
                </a:ext>
              </a:extLst>
            </p:cNvPr>
            <p:cNvSpPr/>
            <p:nvPr/>
          </p:nvSpPr>
          <p:spPr>
            <a:xfrm>
              <a:off x="63323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794;p67">
              <a:extLst>
                <a:ext uri="{FF2B5EF4-FFF2-40B4-BE49-F238E27FC236}">
                  <a16:creationId xmlns:a16="http://schemas.microsoft.com/office/drawing/2014/main" id="{68B34FD6-5C5F-19AC-87CF-0AF5D345AADD}"/>
                </a:ext>
              </a:extLst>
            </p:cNvPr>
            <p:cNvSpPr/>
            <p:nvPr/>
          </p:nvSpPr>
          <p:spPr>
            <a:xfrm>
              <a:off x="63323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795;p67">
              <a:extLst>
                <a:ext uri="{FF2B5EF4-FFF2-40B4-BE49-F238E27FC236}">
                  <a16:creationId xmlns:a16="http://schemas.microsoft.com/office/drawing/2014/main" id="{BFF0B432-2DE6-062C-271D-E8E421A555E2}"/>
                </a:ext>
              </a:extLst>
            </p:cNvPr>
            <p:cNvSpPr/>
            <p:nvPr/>
          </p:nvSpPr>
          <p:spPr>
            <a:xfrm>
              <a:off x="6256150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796;p67">
              <a:extLst>
                <a:ext uri="{FF2B5EF4-FFF2-40B4-BE49-F238E27FC236}">
                  <a16:creationId xmlns:a16="http://schemas.microsoft.com/office/drawing/2014/main" id="{1092CC49-364B-D6EC-6870-6464C6FA09EC}"/>
                </a:ext>
              </a:extLst>
            </p:cNvPr>
            <p:cNvSpPr/>
            <p:nvPr/>
          </p:nvSpPr>
          <p:spPr>
            <a:xfrm>
              <a:off x="625615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797;p67">
              <a:extLst>
                <a:ext uri="{FF2B5EF4-FFF2-40B4-BE49-F238E27FC236}">
                  <a16:creationId xmlns:a16="http://schemas.microsoft.com/office/drawing/2014/main" id="{FD187C35-D34D-8AD2-4DAA-E442486F14EB}"/>
                </a:ext>
              </a:extLst>
            </p:cNvPr>
            <p:cNvSpPr/>
            <p:nvPr/>
          </p:nvSpPr>
          <p:spPr>
            <a:xfrm>
              <a:off x="625615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798;p67">
              <a:extLst>
                <a:ext uri="{FF2B5EF4-FFF2-40B4-BE49-F238E27FC236}">
                  <a16:creationId xmlns:a16="http://schemas.microsoft.com/office/drawing/2014/main" id="{7AABABEB-689A-F7E6-4F55-E98A02B86D09}"/>
                </a:ext>
              </a:extLst>
            </p:cNvPr>
            <p:cNvSpPr/>
            <p:nvPr/>
          </p:nvSpPr>
          <p:spPr>
            <a:xfrm>
              <a:off x="617992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799;p67">
              <a:extLst>
                <a:ext uri="{FF2B5EF4-FFF2-40B4-BE49-F238E27FC236}">
                  <a16:creationId xmlns:a16="http://schemas.microsoft.com/office/drawing/2014/main" id="{883FC95B-2D2B-4EA5-DBEC-6C2177A75F00}"/>
                </a:ext>
              </a:extLst>
            </p:cNvPr>
            <p:cNvSpPr/>
            <p:nvPr/>
          </p:nvSpPr>
          <p:spPr>
            <a:xfrm>
              <a:off x="61799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800;p67">
              <a:extLst>
                <a:ext uri="{FF2B5EF4-FFF2-40B4-BE49-F238E27FC236}">
                  <a16:creationId xmlns:a16="http://schemas.microsoft.com/office/drawing/2014/main" id="{A741F446-5685-95B9-B62C-DDBC036E7156}"/>
                </a:ext>
              </a:extLst>
            </p:cNvPr>
            <p:cNvSpPr/>
            <p:nvPr/>
          </p:nvSpPr>
          <p:spPr>
            <a:xfrm>
              <a:off x="610370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801;p67">
              <a:extLst>
                <a:ext uri="{FF2B5EF4-FFF2-40B4-BE49-F238E27FC236}">
                  <a16:creationId xmlns:a16="http://schemas.microsoft.com/office/drawing/2014/main" id="{60E85FB1-4669-86CA-803D-BBB796E9D7F1}"/>
                </a:ext>
              </a:extLst>
            </p:cNvPr>
            <p:cNvSpPr/>
            <p:nvPr/>
          </p:nvSpPr>
          <p:spPr>
            <a:xfrm>
              <a:off x="610370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802;p67">
              <a:extLst>
                <a:ext uri="{FF2B5EF4-FFF2-40B4-BE49-F238E27FC236}">
                  <a16:creationId xmlns:a16="http://schemas.microsoft.com/office/drawing/2014/main" id="{51BAFCEB-2C57-8640-FC4F-9554211581C6}"/>
                </a:ext>
              </a:extLst>
            </p:cNvPr>
            <p:cNvSpPr/>
            <p:nvPr/>
          </p:nvSpPr>
          <p:spPr>
            <a:xfrm>
              <a:off x="602750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803;p67">
              <a:extLst>
                <a:ext uri="{FF2B5EF4-FFF2-40B4-BE49-F238E27FC236}">
                  <a16:creationId xmlns:a16="http://schemas.microsoft.com/office/drawing/2014/main" id="{A98D00D7-2ED2-4670-1689-991E0554F09A}"/>
                </a:ext>
              </a:extLst>
            </p:cNvPr>
            <p:cNvSpPr/>
            <p:nvPr/>
          </p:nvSpPr>
          <p:spPr>
            <a:xfrm>
              <a:off x="602750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6" y="1146"/>
                    <a:pt x="2025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804;p67">
              <a:extLst>
                <a:ext uri="{FF2B5EF4-FFF2-40B4-BE49-F238E27FC236}">
                  <a16:creationId xmlns:a16="http://schemas.microsoft.com/office/drawing/2014/main" id="{50CAF0F0-3D1C-F125-6226-31487E6662CE}"/>
                </a:ext>
              </a:extLst>
            </p:cNvPr>
            <p:cNvSpPr/>
            <p:nvPr/>
          </p:nvSpPr>
          <p:spPr>
            <a:xfrm>
              <a:off x="602750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805;p67">
              <a:extLst>
                <a:ext uri="{FF2B5EF4-FFF2-40B4-BE49-F238E27FC236}">
                  <a16:creationId xmlns:a16="http://schemas.microsoft.com/office/drawing/2014/main" id="{D08AEF6A-1C30-3EB0-EB92-7D2532668459}"/>
                </a:ext>
              </a:extLst>
            </p:cNvPr>
            <p:cNvSpPr/>
            <p:nvPr/>
          </p:nvSpPr>
          <p:spPr>
            <a:xfrm>
              <a:off x="59514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806;p67">
              <a:extLst>
                <a:ext uri="{FF2B5EF4-FFF2-40B4-BE49-F238E27FC236}">
                  <a16:creationId xmlns:a16="http://schemas.microsoft.com/office/drawing/2014/main" id="{A2205796-61EF-90DD-BD90-3D5A901E9EC1}"/>
                </a:ext>
              </a:extLst>
            </p:cNvPr>
            <p:cNvSpPr/>
            <p:nvPr/>
          </p:nvSpPr>
          <p:spPr>
            <a:xfrm>
              <a:off x="595147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807;p67">
              <a:extLst>
                <a:ext uri="{FF2B5EF4-FFF2-40B4-BE49-F238E27FC236}">
                  <a16:creationId xmlns:a16="http://schemas.microsoft.com/office/drawing/2014/main" id="{3D09D27B-DD8D-75F8-DCE7-51B0035C1ACC}"/>
                </a:ext>
              </a:extLst>
            </p:cNvPr>
            <p:cNvSpPr/>
            <p:nvPr/>
          </p:nvSpPr>
          <p:spPr>
            <a:xfrm>
              <a:off x="59514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808;p67">
              <a:extLst>
                <a:ext uri="{FF2B5EF4-FFF2-40B4-BE49-F238E27FC236}">
                  <a16:creationId xmlns:a16="http://schemas.microsoft.com/office/drawing/2014/main" id="{61E29093-D7E7-3B61-F1AE-169E43B56328}"/>
                </a:ext>
              </a:extLst>
            </p:cNvPr>
            <p:cNvSpPr/>
            <p:nvPr/>
          </p:nvSpPr>
          <p:spPr>
            <a:xfrm>
              <a:off x="58752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809;p67">
              <a:extLst>
                <a:ext uri="{FF2B5EF4-FFF2-40B4-BE49-F238E27FC236}">
                  <a16:creationId xmlns:a16="http://schemas.microsoft.com/office/drawing/2014/main" id="{87E8D976-117B-5246-4122-217E831A1FBE}"/>
                </a:ext>
              </a:extLst>
            </p:cNvPr>
            <p:cNvSpPr/>
            <p:nvPr/>
          </p:nvSpPr>
          <p:spPr>
            <a:xfrm>
              <a:off x="58752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810;p67">
              <a:extLst>
                <a:ext uri="{FF2B5EF4-FFF2-40B4-BE49-F238E27FC236}">
                  <a16:creationId xmlns:a16="http://schemas.microsoft.com/office/drawing/2014/main" id="{D5823C73-C47E-AD03-B1E1-BD1C4846DFDC}"/>
                </a:ext>
              </a:extLst>
            </p:cNvPr>
            <p:cNvSpPr/>
            <p:nvPr/>
          </p:nvSpPr>
          <p:spPr>
            <a:xfrm>
              <a:off x="587527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811;p67">
              <a:extLst>
                <a:ext uri="{FF2B5EF4-FFF2-40B4-BE49-F238E27FC236}">
                  <a16:creationId xmlns:a16="http://schemas.microsoft.com/office/drawing/2014/main" id="{4DFD4635-7B86-F87F-778A-7A31F33959CD}"/>
                </a:ext>
              </a:extLst>
            </p:cNvPr>
            <p:cNvSpPr/>
            <p:nvPr/>
          </p:nvSpPr>
          <p:spPr>
            <a:xfrm>
              <a:off x="587527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812;p67">
              <a:extLst>
                <a:ext uri="{FF2B5EF4-FFF2-40B4-BE49-F238E27FC236}">
                  <a16:creationId xmlns:a16="http://schemas.microsoft.com/office/drawing/2014/main" id="{F20F8ABF-1EFD-7DCD-94AA-D4453E92C96B}"/>
                </a:ext>
              </a:extLst>
            </p:cNvPr>
            <p:cNvSpPr/>
            <p:nvPr/>
          </p:nvSpPr>
          <p:spPr>
            <a:xfrm>
              <a:off x="45040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813;p67">
              <a:extLst>
                <a:ext uri="{FF2B5EF4-FFF2-40B4-BE49-F238E27FC236}">
                  <a16:creationId xmlns:a16="http://schemas.microsoft.com/office/drawing/2014/main" id="{38F5BA18-F0CE-68F2-4F15-1A356D46C589}"/>
                </a:ext>
              </a:extLst>
            </p:cNvPr>
            <p:cNvSpPr/>
            <p:nvPr/>
          </p:nvSpPr>
          <p:spPr>
            <a:xfrm>
              <a:off x="45040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814;p67">
              <a:extLst>
                <a:ext uri="{FF2B5EF4-FFF2-40B4-BE49-F238E27FC236}">
                  <a16:creationId xmlns:a16="http://schemas.microsoft.com/office/drawing/2014/main" id="{CA2FBE9C-E1DF-5A9C-0F9A-9A2635DF52CB}"/>
                </a:ext>
              </a:extLst>
            </p:cNvPr>
            <p:cNvSpPr/>
            <p:nvPr/>
          </p:nvSpPr>
          <p:spPr>
            <a:xfrm>
              <a:off x="450405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815;p67">
              <a:extLst>
                <a:ext uri="{FF2B5EF4-FFF2-40B4-BE49-F238E27FC236}">
                  <a16:creationId xmlns:a16="http://schemas.microsoft.com/office/drawing/2014/main" id="{AC70B237-06CA-4E8F-5B78-A3CBA790E691}"/>
                </a:ext>
              </a:extLst>
            </p:cNvPr>
            <p:cNvSpPr/>
            <p:nvPr/>
          </p:nvSpPr>
          <p:spPr>
            <a:xfrm>
              <a:off x="442782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816;p67">
              <a:extLst>
                <a:ext uri="{FF2B5EF4-FFF2-40B4-BE49-F238E27FC236}">
                  <a16:creationId xmlns:a16="http://schemas.microsoft.com/office/drawing/2014/main" id="{6CCF9F3F-B83D-EC54-193A-FD97586690FE}"/>
                </a:ext>
              </a:extLst>
            </p:cNvPr>
            <p:cNvSpPr/>
            <p:nvPr/>
          </p:nvSpPr>
          <p:spPr>
            <a:xfrm>
              <a:off x="4427825" y="3856775"/>
              <a:ext cx="62350" cy="53250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817;p67">
              <a:extLst>
                <a:ext uri="{FF2B5EF4-FFF2-40B4-BE49-F238E27FC236}">
                  <a16:creationId xmlns:a16="http://schemas.microsoft.com/office/drawing/2014/main" id="{8AFBCF79-7F7F-BD47-8517-792ADE95359A}"/>
                </a:ext>
              </a:extLst>
            </p:cNvPr>
            <p:cNvSpPr/>
            <p:nvPr/>
          </p:nvSpPr>
          <p:spPr>
            <a:xfrm>
              <a:off x="44278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818;p67">
              <a:extLst>
                <a:ext uri="{FF2B5EF4-FFF2-40B4-BE49-F238E27FC236}">
                  <a16:creationId xmlns:a16="http://schemas.microsoft.com/office/drawing/2014/main" id="{F5D24D6F-CC6F-B6CD-25EE-3CF922F21B72}"/>
                </a:ext>
              </a:extLst>
            </p:cNvPr>
            <p:cNvSpPr/>
            <p:nvPr/>
          </p:nvSpPr>
          <p:spPr>
            <a:xfrm>
              <a:off x="4351600" y="31710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819;p67">
              <a:extLst>
                <a:ext uri="{FF2B5EF4-FFF2-40B4-BE49-F238E27FC236}">
                  <a16:creationId xmlns:a16="http://schemas.microsoft.com/office/drawing/2014/main" id="{CB3C0C55-496C-C644-B8EF-5D6369B86403}"/>
                </a:ext>
              </a:extLst>
            </p:cNvPr>
            <p:cNvSpPr/>
            <p:nvPr/>
          </p:nvSpPr>
          <p:spPr>
            <a:xfrm>
              <a:off x="435160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820;p67">
              <a:extLst>
                <a:ext uri="{FF2B5EF4-FFF2-40B4-BE49-F238E27FC236}">
                  <a16:creationId xmlns:a16="http://schemas.microsoft.com/office/drawing/2014/main" id="{6BDCD063-90B1-5E67-0340-F0DDB581FC08}"/>
                </a:ext>
              </a:extLst>
            </p:cNvPr>
            <p:cNvSpPr/>
            <p:nvPr/>
          </p:nvSpPr>
          <p:spPr>
            <a:xfrm>
              <a:off x="39709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821;p67">
              <a:extLst>
                <a:ext uri="{FF2B5EF4-FFF2-40B4-BE49-F238E27FC236}">
                  <a16:creationId xmlns:a16="http://schemas.microsoft.com/office/drawing/2014/main" id="{F242A15E-6914-310A-27A1-D786D5EA0AC7}"/>
                </a:ext>
              </a:extLst>
            </p:cNvPr>
            <p:cNvSpPr/>
            <p:nvPr/>
          </p:nvSpPr>
          <p:spPr>
            <a:xfrm>
              <a:off x="39709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822;p67">
              <a:extLst>
                <a:ext uri="{FF2B5EF4-FFF2-40B4-BE49-F238E27FC236}">
                  <a16:creationId xmlns:a16="http://schemas.microsoft.com/office/drawing/2014/main" id="{4EF7271B-8B2A-50D0-FBE6-4E574DED4BF0}"/>
                </a:ext>
              </a:extLst>
            </p:cNvPr>
            <p:cNvSpPr/>
            <p:nvPr/>
          </p:nvSpPr>
          <p:spPr>
            <a:xfrm>
              <a:off x="39709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823;p67">
              <a:extLst>
                <a:ext uri="{FF2B5EF4-FFF2-40B4-BE49-F238E27FC236}">
                  <a16:creationId xmlns:a16="http://schemas.microsoft.com/office/drawing/2014/main" id="{661B73AE-38A3-8BAA-8899-2F68F49F9EBB}"/>
                </a:ext>
              </a:extLst>
            </p:cNvPr>
            <p:cNvSpPr/>
            <p:nvPr/>
          </p:nvSpPr>
          <p:spPr>
            <a:xfrm>
              <a:off x="39709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824;p67">
              <a:extLst>
                <a:ext uri="{FF2B5EF4-FFF2-40B4-BE49-F238E27FC236}">
                  <a16:creationId xmlns:a16="http://schemas.microsoft.com/office/drawing/2014/main" id="{FADB8559-7438-9539-B870-A33E82F20550}"/>
                </a:ext>
              </a:extLst>
            </p:cNvPr>
            <p:cNvSpPr/>
            <p:nvPr/>
          </p:nvSpPr>
          <p:spPr>
            <a:xfrm>
              <a:off x="397095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825;p67">
              <a:extLst>
                <a:ext uri="{FF2B5EF4-FFF2-40B4-BE49-F238E27FC236}">
                  <a16:creationId xmlns:a16="http://schemas.microsoft.com/office/drawing/2014/main" id="{258C3E60-C67B-3DB0-B02C-585515F76B7F}"/>
                </a:ext>
              </a:extLst>
            </p:cNvPr>
            <p:cNvSpPr/>
            <p:nvPr/>
          </p:nvSpPr>
          <p:spPr>
            <a:xfrm>
              <a:off x="3970950" y="31710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826;p67">
              <a:extLst>
                <a:ext uri="{FF2B5EF4-FFF2-40B4-BE49-F238E27FC236}">
                  <a16:creationId xmlns:a16="http://schemas.microsoft.com/office/drawing/2014/main" id="{2B07205F-65C0-A743-9838-7DC1AE9D38A9}"/>
                </a:ext>
              </a:extLst>
            </p:cNvPr>
            <p:cNvSpPr/>
            <p:nvPr/>
          </p:nvSpPr>
          <p:spPr>
            <a:xfrm>
              <a:off x="397095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827;p67">
              <a:extLst>
                <a:ext uri="{FF2B5EF4-FFF2-40B4-BE49-F238E27FC236}">
                  <a16:creationId xmlns:a16="http://schemas.microsoft.com/office/drawing/2014/main" id="{850046CD-B26E-BC5D-D2DC-E5BB473622B9}"/>
                </a:ext>
              </a:extLst>
            </p:cNvPr>
            <p:cNvSpPr/>
            <p:nvPr/>
          </p:nvSpPr>
          <p:spPr>
            <a:xfrm>
              <a:off x="3970950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828;p67">
              <a:extLst>
                <a:ext uri="{FF2B5EF4-FFF2-40B4-BE49-F238E27FC236}">
                  <a16:creationId xmlns:a16="http://schemas.microsoft.com/office/drawing/2014/main" id="{57F5E2CB-FD67-4072-1ABD-A9F75977A00C}"/>
                </a:ext>
              </a:extLst>
            </p:cNvPr>
            <p:cNvSpPr/>
            <p:nvPr/>
          </p:nvSpPr>
          <p:spPr>
            <a:xfrm>
              <a:off x="397095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829;p67">
              <a:extLst>
                <a:ext uri="{FF2B5EF4-FFF2-40B4-BE49-F238E27FC236}">
                  <a16:creationId xmlns:a16="http://schemas.microsoft.com/office/drawing/2014/main" id="{25D08D2A-EFF0-5B11-5FA1-F2DC806A76B6}"/>
                </a:ext>
              </a:extLst>
            </p:cNvPr>
            <p:cNvSpPr/>
            <p:nvPr/>
          </p:nvSpPr>
          <p:spPr>
            <a:xfrm>
              <a:off x="39709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830;p67">
              <a:extLst>
                <a:ext uri="{FF2B5EF4-FFF2-40B4-BE49-F238E27FC236}">
                  <a16:creationId xmlns:a16="http://schemas.microsoft.com/office/drawing/2014/main" id="{F35B1B55-6605-8345-7568-02B3451AA6D9}"/>
                </a:ext>
              </a:extLst>
            </p:cNvPr>
            <p:cNvSpPr/>
            <p:nvPr/>
          </p:nvSpPr>
          <p:spPr>
            <a:xfrm>
              <a:off x="3970950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831;p67">
              <a:extLst>
                <a:ext uri="{FF2B5EF4-FFF2-40B4-BE49-F238E27FC236}">
                  <a16:creationId xmlns:a16="http://schemas.microsoft.com/office/drawing/2014/main" id="{257A1BD0-F287-62D6-7B3B-D82C18B2310D}"/>
                </a:ext>
              </a:extLst>
            </p:cNvPr>
            <p:cNvSpPr/>
            <p:nvPr/>
          </p:nvSpPr>
          <p:spPr>
            <a:xfrm>
              <a:off x="397095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832;p67">
              <a:extLst>
                <a:ext uri="{FF2B5EF4-FFF2-40B4-BE49-F238E27FC236}">
                  <a16:creationId xmlns:a16="http://schemas.microsoft.com/office/drawing/2014/main" id="{C3DD7667-0766-4BE3-D288-183F26401792}"/>
                </a:ext>
              </a:extLst>
            </p:cNvPr>
            <p:cNvSpPr/>
            <p:nvPr/>
          </p:nvSpPr>
          <p:spPr>
            <a:xfrm>
              <a:off x="39709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833;p67">
              <a:extLst>
                <a:ext uri="{FF2B5EF4-FFF2-40B4-BE49-F238E27FC236}">
                  <a16:creationId xmlns:a16="http://schemas.microsoft.com/office/drawing/2014/main" id="{F7B49495-2482-2C1F-93AF-32F58EC427CE}"/>
                </a:ext>
              </a:extLst>
            </p:cNvPr>
            <p:cNvSpPr/>
            <p:nvPr/>
          </p:nvSpPr>
          <p:spPr>
            <a:xfrm>
              <a:off x="39709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834;p67">
              <a:extLst>
                <a:ext uri="{FF2B5EF4-FFF2-40B4-BE49-F238E27FC236}">
                  <a16:creationId xmlns:a16="http://schemas.microsoft.com/office/drawing/2014/main" id="{F1B91F7A-EAB6-6D60-95C4-8BB310191BCC}"/>
                </a:ext>
              </a:extLst>
            </p:cNvPr>
            <p:cNvSpPr/>
            <p:nvPr/>
          </p:nvSpPr>
          <p:spPr>
            <a:xfrm>
              <a:off x="3970950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835;p67">
              <a:extLst>
                <a:ext uri="{FF2B5EF4-FFF2-40B4-BE49-F238E27FC236}">
                  <a16:creationId xmlns:a16="http://schemas.microsoft.com/office/drawing/2014/main" id="{DFF28785-F3C5-DD5A-F18A-1B9B12DF4D32}"/>
                </a:ext>
              </a:extLst>
            </p:cNvPr>
            <p:cNvSpPr/>
            <p:nvPr/>
          </p:nvSpPr>
          <p:spPr>
            <a:xfrm>
              <a:off x="39709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836;p67">
              <a:extLst>
                <a:ext uri="{FF2B5EF4-FFF2-40B4-BE49-F238E27FC236}">
                  <a16:creationId xmlns:a16="http://schemas.microsoft.com/office/drawing/2014/main" id="{2BDFA912-5094-BC1E-902A-45A199DA37D2}"/>
                </a:ext>
              </a:extLst>
            </p:cNvPr>
            <p:cNvSpPr/>
            <p:nvPr/>
          </p:nvSpPr>
          <p:spPr>
            <a:xfrm>
              <a:off x="404695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837;p67">
              <a:extLst>
                <a:ext uri="{FF2B5EF4-FFF2-40B4-BE49-F238E27FC236}">
                  <a16:creationId xmlns:a16="http://schemas.microsoft.com/office/drawing/2014/main" id="{712D1E23-0EB8-02B9-7D0C-15696F8822DD}"/>
                </a:ext>
              </a:extLst>
            </p:cNvPr>
            <p:cNvSpPr/>
            <p:nvPr/>
          </p:nvSpPr>
          <p:spPr>
            <a:xfrm>
              <a:off x="40469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838;p67">
              <a:extLst>
                <a:ext uri="{FF2B5EF4-FFF2-40B4-BE49-F238E27FC236}">
                  <a16:creationId xmlns:a16="http://schemas.microsoft.com/office/drawing/2014/main" id="{F21D6EA3-5D7F-30B1-5820-1F944D009476}"/>
                </a:ext>
              </a:extLst>
            </p:cNvPr>
            <p:cNvSpPr/>
            <p:nvPr/>
          </p:nvSpPr>
          <p:spPr>
            <a:xfrm>
              <a:off x="404695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839;p67">
              <a:extLst>
                <a:ext uri="{FF2B5EF4-FFF2-40B4-BE49-F238E27FC236}">
                  <a16:creationId xmlns:a16="http://schemas.microsoft.com/office/drawing/2014/main" id="{9DCF01FC-B5D7-D239-0354-341940946B1B}"/>
                </a:ext>
              </a:extLst>
            </p:cNvPr>
            <p:cNvSpPr/>
            <p:nvPr/>
          </p:nvSpPr>
          <p:spPr>
            <a:xfrm>
              <a:off x="404695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840;p67">
              <a:extLst>
                <a:ext uri="{FF2B5EF4-FFF2-40B4-BE49-F238E27FC236}">
                  <a16:creationId xmlns:a16="http://schemas.microsoft.com/office/drawing/2014/main" id="{4B06B322-6D74-EE81-34D6-73019670C95E}"/>
                </a:ext>
              </a:extLst>
            </p:cNvPr>
            <p:cNvSpPr/>
            <p:nvPr/>
          </p:nvSpPr>
          <p:spPr>
            <a:xfrm>
              <a:off x="404695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841;p67">
              <a:extLst>
                <a:ext uri="{FF2B5EF4-FFF2-40B4-BE49-F238E27FC236}">
                  <a16:creationId xmlns:a16="http://schemas.microsoft.com/office/drawing/2014/main" id="{A0F80A69-0843-0825-33CB-5ECA2E7E10EE}"/>
                </a:ext>
              </a:extLst>
            </p:cNvPr>
            <p:cNvSpPr/>
            <p:nvPr/>
          </p:nvSpPr>
          <p:spPr>
            <a:xfrm>
              <a:off x="404695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842;p67">
              <a:extLst>
                <a:ext uri="{FF2B5EF4-FFF2-40B4-BE49-F238E27FC236}">
                  <a16:creationId xmlns:a16="http://schemas.microsoft.com/office/drawing/2014/main" id="{7119B1BB-6827-8398-5A08-4C597CBBFBD8}"/>
                </a:ext>
              </a:extLst>
            </p:cNvPr>
            <p:cNvSpPr/>
            <p:nvPr/>
          </p:nvSpPr>
          <p:spPr>
            <a:xfrm>
              <a:off x="404695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843;p67">
              <a:extLst>
                <a:ext uri="{FF2B5EF4-FFF2-40B4-BE49-F238E27FC236}">
                  <a16:creationId xmlns:a16="http://schemas.microsoft.com/office/drawing/2014/main" id="{EA60C943-BFE2-6E52-2B35-AEAACFD24114}"/>
                </a:ext>
              </a:extLst>
            </p:cNvPr>
            <p:cNvSpPr/>
            <p:nvPr/>
          </p:nvSpPr>
          <p:spPr>
            <a:xfrm>
              <a:off x="404695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844;p67">
              <a:extLst>
                <a:ext uri="{FF2B5EF4-FFF2-40B4-BE49-F238E27FC236}">
                  <a16:creationId xmlns:a16="http://schemas.microsoft.com/office/drawing/2014/main" id="{2FC57BE1-E067-4652-4ABC-818DF6B14521}"/>
                </a:ext>
              </a:extLst>
            </p:cNvPr>
            <p:cNvSpPr/>
            <p:nvPr/>
          </p:nvSpPr>
          <p:spPr>
            <a:xfrm>
              <a:off x="404695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845;p67">
              <a:extLst>
                <a:ext uri="{FF2B5EF4-FFF2-40B4-BE49-F238E27FC236}">
                  <a16:creationId xmlns:a16="http://schemas.microsoft.com/office/drawing/2014/main" id="{1CE84316-E978-9135-1309-3ED2886D96E0}"/>
                </a:ext>
              </a:extLst>
            </p:cNvPr>
            <p:cNvSpPr/>
            <p:nvPr/>
          </p:nvSpPr>
          <p:spPr>
            <a:xfrm>
              <a:off x="4046950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846;p67">
              <a:extLst>
                <a:ext uri="{FF2B5EF4-FFF2-40B4-BE49-F238E27FC236}">
                  <a16:creationId xmlns:a16="http://schemas.microsoft.com/office/drawing/2014/main" id="{2B6A2E12-C573-42A8-50F5-C5FDC3F69101}"/>
                </a:ext>
              </a:extLst>
            </p:cNvPr>
            <p:cNvSpPr/>
            <p:nvPr/>
          </p:nvSpPr>
          <p:spPr>
            <a:xfrm>
              <a:off x="404695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847;p67">
              <a:extLst>
                <a:ext uri="{FF2B5EF4-FFF2-40B4-BE49-F238E27FC236}">
                  <a16:creationId xmlns:a16="http://schemas.microsoft.com/office/drawing/2014/main" id="{1AC49374-D5F2-53A9-A98A-35BD8EA877B7}"/>
                </a:ext>
              </a:extLst>
            </p:cNvPr>
            <p:cNvSpPr/>
            <p:nvPr/>
          </p:nvSpPr>
          <p:spPr>
            <a:xfrm>
              <a:off x="4046950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848;p67">
              <a:extLst>
                <a:ext uri="{FF2B5EF4-FFF2-40B4-BE49-F238E27FC236}">
                  <a16:creationId xmlns:a16="http://schemas.microsoft.com/office/drawing/2014/main" id="{304098B3-D4B5-FD68-E363-75DB1AA2DB79}"/>
                </a:ext>
              </a:extLst>
            </p:cNvPr>
            <p:cNvSpPr/>
            <p:nvPr/>
          </p:nvSpPr>
          <p:spPr>
            <a:xfrm>
              <a:off x="404695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849;p67">
              <a:extLst>
                <a:ext uri="{FF2B5EF4-FFF2-40B4-BE49-F238E27FC236}">
                  <a16:creationId xmlns:a16="http://schemas.microsoft.com/office/drawing/2014/main" id="{D1A4CC9A-3B49-2C3A-F0DF-541CED4B5494}"/>
                </a:ext>
              </a:extLst>
            </p:cNvPr>
            <p:cNvSpPr/>
            <p:nvPr/>
          </p:nvSpPr>
          <p:spPr>
            <a:xfrm>
              <a:off x="41231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850;p67">
              <a:extLst>
                <a:ext uri="{FF2B5EF4-FFF2-40B4-BE49-F238E27FC236}">
                  <a16:creationId xmlns:a16="http://schemas.microsoft.com/office/drawing/2014/main" id="{1328FEA9-AE96-F28C-E181-BAF31EB74AB3}"/>
                </a:ext>
              </a:extLst>
            </p:cNvPr>
            <p:cNvSpPr/>
            <p:nvPr/>
          </p:nvSpPr>
          <p:spPr>
            <a:xfrm>
              <a:off x="41231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851;p67">
              <a:extLst>
                <a:ext uri="{FF2B5EF4-FFF2-40B4-BE49-F238E27FC236}">
                  <a16:creationId xmlns:a16="http://schemas.microsoft.com/office/drawing/2014/main" id="{DD06CE44-245F-CBBE-7014-13D71B65C312}"/>
                </a:ext>
              </a:extLst>
            </p:cNvPr>
            <p:cNvSpPr/>
            <p:nvPr/>
          </p:nvSpPr>
          <p:spPr>
            <a:xfrm>
              <a:off x="412317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852;p67">
              <a:extLst>
                <a:ext uri="{FF2B5EF4-FFF2-40B4-BE49-F238E27FC236}">
                  <a16:creationId xmlns:a16="http://schemas.microsoft.com/office/drawing/2014/main" id="{ED10A0CD-F5BB-E59F-DF86-B841B3FA3487}"/>
                </a:ext>
              </a:extLst>
            </p:cNvPr>
            <p:cNvSpPr/>
            <p:nvPr/>
          </p:nvSpPr>
          <p:spPr>
            <a:xfrm>
              <a:off x="412317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853;p67">
              <a:extLst>
                <a:ext uri="{FF2B5EF4-FFF2-40B4-BE49-F238E27FC236}">
                  <a16:creationId xmlns:a16="http://schemas.microsoft.com/office/drawing/2014/main" id="{0196DA90-131B-0F31-583B-99F149D57340}"/>
                </a:ext>
              </a:extLst>
            </p:cNvPr>
            <p:cNvSpPr/>
            <p:nvPr/>
          </p:nvSpPr>
          <p:spPr>
            <a:xfrm>
              <a:off x="412317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854;p67">
              <a:extLst>
                <a:ext uri="{FF2B5EF4-FFF2-40B4-BE49-F238E27FC236}">
                  <a16:creationId xmlns:a16="http://schemas.microsoft.com/office/drawing/2014/main" id="{DD5483F7-D587-1346-D145-183E98C83A80}"/>
                </a:ext>
              </a:extLst>
            </p:cNvPr>
            <p:cNvSpPr/>
            <p:nvPr/>
          </p:nvSpPr>
          <p:spPr>
            <a:xfrm>
              <a:off x="4123175" y="31710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855;p67">
              <a:extLst>
                <a:ext uri="{FF2B5EF4-FFF2-40B4-BE49-F238E27FC236}">
                  <a16:creationId xmlns:a16="http://schemas.microsoft.com/office/drawing/2014/main" id="{9D7DF7BD-D097-11EA-BEA5-3E61D9593651}"/>
                </a:ext>
              </a:extLst>
            </p:cNvPr>
            <p:cNvSpPr/>
            <p:nvPr/>
          </p:nvSpPr>
          <p:spPr>
            <a:xfrm>
              <a:off x="41231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856;p67">
              <a:extLst>
                <a:ext uri="{FF2B5EF4-FFF2-40B4-BE49-F238E27FC236}">
                  <a16:creationId xmlns:a16="http://schemas.microsoft.com/office/drawing/2014/main" id="{7A588A40-7776-5875-2823-33BEB36FCBF8}"/>
                </a:ext>
              </a:extLst>
            </p:cNvPr>
            <p:cNvSpPr/>
            <p:nvPr/>
          </p:nvSpPr>
          <p:spPr>
            <a:xfrm>
              <a:off x="412317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857;p67">
              <a:extLst>
                <a:ext uri="{FF2B5EF4-FFF2-40B4-BE49-F238E27FC236}">
                  <a16:creationId xmlns:a16="http://schemas.microsoft.com/office/drawing/2014/main" id="{288F2371-0B92-2291-9A8D-6F4655EFB478}"/>
                </a:ext>
              </a:extLst>
            </p:cNvPr>
            <p:cNvSpPr/>
            <p:nvPr/>
          </p:nvSpPr>
          <p:spPr>
            <a:xfrm>
              <a:off x="412317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858;p67">
              <a:extLst>
                <a:ext uri="{FF2B5EF4-FFF2-40B4-BE49-F238E27FC236}">
                  <a16:creationId xmlns:a16="http://schemas.microsoft.com/office/drawing/2014/main" id="{41FCAB51-6C54-84FA-BCA1-B385A151D0CF}"/>
                </a:ext>
              </a:extLst>
            </p:cNvPr>
            <p:cNvSpPr/>
            <p:nvPr/>
          </p:nvSpPr>
          <p:spPr>
            <a:xfrm>
              <a:off x="41231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859;p67">
              <a:extLst>
                <a:ext uri="{FF2B5EF4-FFF2-40B4-BE49-F238E27FC236}">
                  <a16:creationId xmlns:a16="http://schemas.microsoft.com/office/drawing/2014/main" id="{D400A233-F21E-FB60-E41D-5681AE278808}"/>
                </a:ext>
              </a:extLst>
            </p:cNvPr>
            <p:cNvSpPr/>
            <p:nvPr/>
          </p:nvSpPr>
          <p:spPr>
            <a:xfrm>
              <a:off x="4123175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860;p67">
              <a:extLst>
                <a:ext uri="{FF2B5EF4-FFF2-40B4-BE49-F238E27FC236}">
                  <a16:creationId xmlns:a16="http://schemas.microsoft.com/office/drawing/2014/main" id="{3D46669F-B457-17FC-ED3B-A15FE7DC4416}"/>
                </a:ext>
              </a:extLst>
            </p:cNvPr>
            <p:cNvSpPr/>
            <p:nvPr/>
          </p:nvSpPr>
          <p:spPr>
            <a:xfrm>
              <a:off x="412317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861;p67">
              <a:extLst>
                <a:ext uri="{FF2B5EF4-FFF2-40B4-BE49-F238E27FC236}">
                  <a16:creationId xmlns:a16="http://schemas.microsoft.com/office/drawing/2014/main" id="{EF7FCBDC-464B-BC5C-EB3C-DFE784C7D7AD}"/>
                </a:ext>
              </a:extLst>
            </p:cNvPr>
            <p:cNvSpPr/>
            <p:nvPr/>
          </p:nvSpPr>
          <p:spPr>
            <a:xfrm>
              <a:off x="419940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862;p67">
              <a:extLst>
                <a:ext uri="{FF2B5EF4-FFF2-40B4-BE49-F238E27FC236}">
                  <a16:creationId xmlns:a16="http://schemas.microsoft.com/office/drawing/2014/main" id="{635867DA-BBC6-1973-6547-CA22C0D3CA72}"/>
                </a:ext>
              </a:extLst>
            </p:cNvPr>
            <p:cNvSpPr/>
            <p:nvPr/>
          </p:nvSpPr>
          <p:spPr>
            <a:xfrm>
              <a:off x="419940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863;p67">
              <a:extLst>
                <a:ext uri="{FF2B5EF4-FFF2-40B4-BE49-F238E27FC236}">
                  <a16:creationId xmlns:a16="http://schemas.microsoft.com/office/drawing/2014/main" id="{E3FCFC92-3AA4-DDA3-C209-01992CD00F6A}"/>
                </a:ext>
              </a:extLst>
            </p:cNvPr>
            <p:cNvSpPr/>
            <p:nvPr/>
          </p:nvSpPr>
          <p:spPr>
            <a:xfrm>
              <a:off x="419940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864;p67">
              <a:extLst>
                <a:ext uri="{FF2B5EF4-FFF2-40B4-BE49-F238E27FC236}">
                  <a16:creationId xmlns:a16="http://schemas.microsoft.com/office/drawing/2014/main" id="{73EDA129-61CF-0290-BCB3-9CDBAAA19EA7}"/>
                </a:ext>
              </a:extLst>
            </p:cNvPr>
            <p:cNvSpPr/>
            <p:nvPr/>
          </p:nvSpPr>
          <p:spPr>
            <a:xfrm>
              <a:off x="419940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865;p67">
              <a:extLst>
                <a:ext uri="{FF2B5EF4-FFF2-40B4-BE49-F238E27FC236}">
                  <a16:creationId xmlns:a16="http://schemas.microsoft.com/office/drawing/2014/main" id="{BB7C107F-E0FF-8A6C-9FA7-2AA3E538A8F2}"/>
                </a:ext>
              </a:extLst>
            </p:cNvPr>
            <p:cNvSpPr/>
            <p:nvPr/>
          </p:nvSpPr>
          <p:spPr>
            <a:xfrm>
              <a:off x="427560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866;p67">
              <a:extLst>
                <a:ext uri="{FF2B5EF4-FFF2-40B4-BE49-F238E27FC236}">
                  <a16:creationId xmlns:a16="http://schemas.microsoft.com/office/drawing/2014/main" id="{7F52FA75-B753-8F16-A557-FBAF53A55AEB}"/>
                </a:ext>
              </a:extLst>
            </p:cNvPr>
            <p:cNvSpPr/>
            <p:nvPr/>
          </p:nvSpPr>
          <p:spPr>
            <a:xfrm>
              <a:off x="42756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867;p67">
              <a:extLst>
                <a:ext uri="{FF2B5EF4-FFF2-40B4-BE49-F238E27FC236}">
                  <a16:creationId xmlns:a16="http://schemas.microsoft.com/office/drawing/2014/main" id="{5BF67B2E-26D8-88DB-00C5-49BD4C38E1B2}"/>
                </a:ext>
              </a:extLst>
            </p:cNvPr>
            <p:cNvSpPr/>
            <p:nvPr/>
          </p:nvSpPr>
          <p:spPr>
            <a:xfrm>
              <a:off x="42756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868;p67">
              <a:extLst>
                <a:ext uri="{FF2B5EF4-FFF2-40B4-BE49-F238E27FC236}">
                  <a16:creationId xmlns:a16="http://schemas.microsoft.com/office/drawing/2014/main" id="{CFE14CEE-DC09-8770-0F7F-ACBCBE3042F8}"/>
                </a:ext>
              </a:extLst>
            </p:cNvPr>
            <p:cNvSpPr/>
            <p:nvPr/>
          </p:nvSpPr>
          <p:spPr>
            <a:xfrm>
              <a:off x="427560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869;p67">
              <a:extLst>
                <a:ext uri="{FF2B5EF4-FFF2-40B4-BE49-F238E27FC236}">
                  <a16:creationId xmlns:a16="http://schemas.microsoft.com/office/drawing/2014/main" id="{F00F76B1-8628-2D7B-328B-B06C21802C1B}"/>
                </a:ext>
              </a:extLst>
            </p:cNvPr>
            <p:cNvSpPr/>
            <p:nvPr/>
          </p:nvSpPr>
          <p:spPr>
            <a:xfrm>
              <a:off x="42754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8"/>
                    <a:pt x="6" y="480"/>
                    <a:pt x="6" y="1065"/>
                  </a:cubicBezTo>
                  <a:cubicBezTo>
                    <a:pt x="0" y="1709"/>
                    <a:pt x="527" y="2137"/>
                    <a:pt x="1075" y="2137"/>
                  </a:cubicBezTo>
                  <a:cubicBezTo>
                    <a:pt x="1337" y="2137"/>
                    <a:pt x="1603" y="2039"/>
                    <a:pt x="1818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870;p67">
              <a:extLst>
                <a:ext uri="{FF2B5EF4-FFF2-40B4-BE49-F238E27FC236}">
                  <a16:creationId xmlns:a16="http://schemas.microsoft.com/office/drawing/2014/main" id="{91B18078-63A6-A99D-280A-B6D56954C624}"/>
                </a:ext>
              </a:extLst>
            </p:cNvPr>
            <p:cNvSpPr/>
            <p:nvPr/>
          </p:nvSpPr>
          <p:spPr>
            <a:xfrm>
              <a:off x="4199400" y="33233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871;p67">
              <a:extLst>
                <a:ext uri="{FF2B5EF4-FFF2-40B4-BE49-F238E27FC236}">
                  <a16:creationId xmlns:a16="http://schemas.microsoft.com/office/drawing/2014/main" id="{9B2B5CC4-5602-AAE4-7EE7-25F2CE87A32D}"/>
                </a:ext>
              </a:extLst>
            </p:cNvPr>
            <p:cNvSpPr/>
            <p:nvPr/>
          </p:nvSpPr>
          <p:spPr>
            <a:xfrm>
              <a:off x="4199400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872;p67">
              <a:extLst>
                <a:ext uri="{FF2B5EF4-FFF2-40B4-BE49-F238E27FC236}">
                  <a16:creationId xmlns:a16="http://schemas.microsoft.com/office/drawing/2014/main" id="{9B243F49-2A7B-BD2A-4F69-29E229304F68}"/>
                </a:ext>
              </a:extLst>
            </p:cNvPr>
            <p:cNvSpPr/>
            <p:nvPr/>
          </p:nvSpPr>
          <p:spPr>
            <a:xfrm>
              <a:off x="4199400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873;p67">
              <a:extLst>
                <a:ext uri="{FF2B5EF4-FFF2-40B4-BE49-F238E27FC236}">
                  <a16:creationId xmlns:a16="http://schemas.microsoft.com/office/drawing/2014/main" id="{8F4079EC-76B2-B6D6-EA85-CC35D166F58A}"/>
                </a:ext>
              </a:extLst>
            </p:cNvPr>
            <p:cNvSpPr/>
            <p:nvPr/>
          </p:nvSpPr>
          <p:spPr>
            <a:xfrm>
              <a:off x="4199400" y="355192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874;p67">
              <a:extLst>
                <a:ext uri="{FF2B5EF4-FFF2-40B4-BE49-F238E27FC236}">
                  <a16:creationId xmlns:a16="http://schemas.microsoft.com/office/drawing/2014/main" id="{CF2A900B-7EAA-8B37-052F-4A52D39BE0CD}"/>
                </a:ext>
              </a:extLst>
            </p:cNvPr>
            <p:cNvSpPr/>
            <p:nvPr/>
          </p:nvSpPr>
          <p:spPr>
            <a:xfrm>
              <a:off x="419940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875;p67">
              <a:extLst>
                <a:ext uri="{FF2B5EF4-FFF2-40B4-BE49-F238E27FC236}">
                  <a16:creationId xmlns:a16="http://schemas.microsoft.com/office/drawing/2014/main" id="{CF22BE04-E1AF-475E-1205-6914003EDCE8}"/>
                </a:ext>
              </a:extLst>
            </p:cNvPr>
            <p:cNvSpPr/>
            <p:nvPr/>
          </p:nvSpPr>
          <p:spPr>
            <a:xfrm>
              <a:off x="419940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876;p67">
              <a:extLst>
                <a:ext uri="{FF2B5EF4-FFF2-40B4-BE49-F238E27FC236}">
                  <a16:creationId xmlns:a16="http://schemas.microsoft.com/office/drawing/2014/main" id="{7D1F8634-CA42-C4C7-D49D-906E85AF7C26}"/>
                </a:ext>
              </a:extLst>
            </p:cNvPr>
            <p:cNvSpPr/>
            <p:nvPr/>
          </p:nvSpPr>
          <p:spPr>
            <a:xfrm>
              <a:off x="412317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877;p67">
              <a:extLst>
                <a:ext uri="{FF2B5EF4-FFF2-40B4-BE49-F238E27FC236}">
                  <a16:creationId xmlns:a16="http://schemas.microsoft.com/office/drawing/2014/main" id="{3FA1AAD5-E669-5B06-CB84-BCD080E1D01B}"/>
                </a:ext>
              </a:extLst>
            </p:cNvPr>
            <p:cNvSpPr/>
            <p:nvPr/>
          </p:nvSpPr>
          <p:spPr>
            <a:xfrm>
              <a:off x="41231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878;p67">
              <a:extLst>
                <a:ext uri="{FF2B5EF4-FFF2-40B4-BE49-F238E27FC236}">
                  <a16:creationId xmlns:a16="http://schemas.microsoft.com/office/drawing/2014/main" id="{DB50BB09-D835-A0C3-6F4F-1A6730F02860}"/>
                </a:ext>
              </a:extLst>
            </p:cNvPr>
            <p:cNvSpPr/>
            <p:nvPr/>
          </p:nvSpPr>
          <p:spPr>
            <a:xfrm>
              <a:off x="40469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879;p67">
              <a:extLst>
                <a:ext uri="{FF2B5EF4-FFF2-40B4-BE49-F238E27FC236}">
                  <a16:creationId xmlns:a16="http://schemas.microsoft.com/office/drawing/2014/main" id="{5D236D20-16F1-015F-1CB3-71CCD85E4C7F}"/>
                </a:ext>
              </a:extLst>
            </p:cNvPr>
            <p:cNvSpPr/>
            <p:nvPr/>
          </p:nvSpPr>
          <p:spPr>
            <a:xfrm>
              <a:off x="404695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880;p67">
              <a:extLst>
                <a:ext uri="{FF2B5EF4-FFF2-40B4-BE49-F238E27FC236}">
                  <a16:creationId xmlns:a16="http://schemas.microsoft.com/office/drawing/2014/main" id="{FD02D9D9-DA20-357A-6944-4D3C92CA8C85}"/>
                </a:ext>
              </a:extLst>
            </p:cNvPr>
            <p:cNvSpPr/>
            <p:nvPr/>
          </p:nvSpPr>
          <p:spPr>
            <a:xfrm>
              <a:off x="404695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881;p67">
              <a:extLst>
                <a:ext uri="{FF2B5EF4-FFF2-40B4-BE49-F238E27FC236}">
                  <a16:creationId xmlns:a16="http://schemas.microsoft.com/office/drawing/2014/main" id="{86F3B9EF-8913-D82F-FF40-816433F5BB67}"/>
                </a:ext>
              </a:extLst>
            </p:cNvPr>
            <p:cNvSpPr/>
            <p:nvPr/>
          </p:nvSpPr>
          <p:spPr>
            <a:xfrm>
              <a:off x="404695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882;p67">
              <a:extLst>
                <a:ext uri="{FF2B5EF4-FFF2-40B4-BE49-F238E27FC236}">
                  <a16:creationId xmlns:a16="http://schemas.microsoft.com/office/drawing/2014/main" id="{4535A3A6-C83C-DA11-FD43-09E1060861C8}"/>
                </a:ext>
              </a:extLst>
            </p:cNvPr>
            <p:cNvSpPr/>
            <p:nvPr/>
          </p:nvSpPr>
          <p:spPr>
            <a:xfrm>
              <a:off x="39709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883;p67">
              <a:extLst>
                <a:ext uri="{FF2B5EF4-FFF2-40B4-BE49-F238E27FC236}">
                  <a16:creationId xmlns:a16="http://schemas.microsoft.com/office/drawing/2014/main" id="{A547B3FA-2C45-0DB4-BF84-F8BD065CCB17}"/>
                </a:ext>
              </a:extLst>
            </p:cNvPr>
            <p:cNvSpPr/>
            <p:nvPr/>
          </p:nvSpPr>
          <p:spPr>
            <a:xfrm>
              <a:off x="35898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884;p67">
              <a:extLst>
                <a:ext uri="{FF2B5EF4-FFF2-40B4-BE49-F238E27FC236}">
                  <a16:creationId xmlns:a16="http://schemas.microsoft.com/office/drawing/2014/main" id="{F9C9ADA8-0B1A-02B0-3BCD-EBCBF1631BED}"/>
                </a:ext>
              </a:extLst>
            </p:cNvPr>
            <p:cNvSpPr/>
            <p:nvPr/>
          </p:nvSpPr>
          <p:spPr>
            <a:xfrm>
              <a:off x="35898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885;p67">
              <a:extLst>
                <a:ext uri="{FF2B5EF4-FFF2-40B4-BE49-F238E27FC236}">
                  <a16:creationId xmlns:a16="http://schemas.microsoft.com/office/drawing/2014/main" id="{ED5FA747-9319-6CCD-801A-0FE32161B3FF}"/>
                </a:ext>
              </a:extLst>
            </p:cNvPr>
            <p:cNvSpPr/>
            <p:nvPr/>
          </p:nvSpPr>
          <p:spPr>
            <a:xfrm>
              <a:off x="358987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886;p67">
              <a:extLst>
                <a:ext uri="{FF2B5EF4-FFF2-40B4-BE49-F238E27FC236}">
                  <a16:creationId xmlns:a16="http://schemas.microsoft.com/office/drawing/2014/main" id="{8C3E4BBB-5573-4B5B-854D-EC49346B12BF}"/>
                </a:ext>
              </a:extLst>
            </p:cNvPr>
            <p:cNvSpPr/>
            <p:nvPr/>
          </p:nvSpPr>
          <p:spPr>
            <a:xfrm>
              <a:off x="358987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887;p67">
              <a:extLst>
                <a:ext uri="{FF2B5EF4-FFF2-40B4-BE49-F238E27FC236}">
                  <a16:creationId xmlns:a16="http://schemas.microsoft.com/office/drawing/2014/main" id="{7D89BCA4-1F89-9B0D-AE11-2928775280DA}"/>
                </a:ext>
              </a:extLst>
            </p:cNvPr>
            <p:cNvSpPr/>
            <p:nvPr/>
          </p:nvSpPr>
          <p:spPr>
            <a:xfrm>
              <a:off x="358987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888;p67">
              <a:extLst>
                <a:ext uri="{FF2B5EF4-FFF2-40B4-BE49-F238E27FC236}">
                  <a16:creationId xmlns:a16="http://schemas.microsoft.com/office/drawing/2014/main" id="{D7A3D0EC-3536-21B5-2C75-D28BBE80CB4B}"/>
                </a:ext>
              </a:extLst>
            </p:cNvPr>
            <p:cNvSpPr/>
            <p:nvPr/>
          </p:nvSpPr>
          <p:spPr>
            <a:xfrm>
              <a:off x="358987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889;p67">
              <a:extLst>
                <a:ext uri="{FF2B5EF4-FFF2-40B4-BE49-F238E27FC236}">
                  <a16:creationId xmlns:a16="http://schemas.microsoft.com/office/drawing/2014/main" id="{88CA6C9D-0538-E7D7-EA66-93C8CCFBCA00}"/>
                </a:ext>
              </a:extLst>
            </p:cNvPr>
            <p:cNvSpPr/>
            <p:nvPr/>
          </p:nvSpPr>
          <p:spPr>
            <a:xfrm>
              <a:off x="35898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890;p67">
              <a:extLst>
                <a:ext uri="{FF2B5EF4-FFF2-40B4-BE49-F238E27FC236}">
                  <a16:creationId xmlns:a16="http://schemas.microsoft.com/office/drawing/2014/main" id="{8557A43E-5C89-6FA1-5FFA-D9EC7194D6EE}"/>
                </a:ext>
              </a:extLst>
            </p:cNvPr>
            <p:cNvSpPr/>
            <p:nvPr/>
          </p:nvSpPr>
          <p:spPr>
            <a:xfrm>
              <a:off x="32852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891;p67">
              <a:extLst>
                <a:ext uri="{FF2B5EF4-FFF2-40B4-BE49-F238E27FC236}">
                  <a16:creationId xmlns:a16="http://schemas.microsoft.com/office/drawing/2014/main" id="{29CDA352-2FFF-6C08-93E9-997E0D94B32F}"/>
                </a:ext>
              </a:extLst>
            </p:cNvPr>
            <p:cNvSpPr/>
            <p:nvPr/>
          </p:nvSpPr>
          <p:spPr>
            <a:xfrm>
              <a:off x="32852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892;p67">
              <a:extLst>
                <a:ext uri="{FF2B5EF4-FFF2-40B4-BE49-F238E27FC236}">
                  <a16:creationId xmlns:a16="http://schemas.microsoft.com/office/drawing/2014/main" id="{67FAD135-507A-6902-E27F-AD71255FCB36}"/>
                </a:ext>
              </a:extLst>
            </p:cNvPr>
            <p:cNvSpPr/>
            <p:nvPr/>
          </p:nvSpPr>
          <p:spPr>
            <a:xfrm>
              <a:off x="32852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893;p67">
              <a:extLst>
                <a:ext uri="{FF2B5EF4-FFF2-40B4-BE49-F238E27FC236}">
                  <a16:creationId xmlns:a16="http://schemas.microsoft.com/office/drawing/2014/main" id="{123CFACD-7C3D-DD63-08F0-7A67EB591663}"/>
                </a:ext>
              </a:extLst>
            </p:cNvPr>
            <p:cNvSpPr/>
            <p:nvPr/>
          </p:nvSpPr>
          <p:spPr>
            <a:xfrm>
              <a:off x="336145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894;p67">
              <a:extLst>
                <a:ext uri="{FF2B5EF4-FFF2-40B4-BE49-F238E27FC236}">
                  <a16:creationId xmlns:a16="http://schemas.microsoft.com/office/drawing/2014/main" id="{9C7B8F0C-A606-98C2-6031-BE990456A807}"/>
                </a:ext>
              </a:extLst>
            </p:cNvPr>
            <p:cNvSpPr/>
            <p:nvPr/>
          </p:nvSpPr>
          <p:spPr>
            <a:xfrm>
              <a:off x="33614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895;p67">
              <a:extLst>
                <a:ext uri="{FF2B5EF4-FFF2-40B4-BE49-F238E27FC236}">
                  <a16:creationId xmlns:a16="http://schemas.microsoft.com/office/drawing/2014/main" id="{D774E507-F178-75D3-3F37-821D48F0105D}"/>
                </a:ext>
              </a:extLst>
            </p:cNvPr>
            <p:cNvSpPr/>
            <p:nvPr/>
          </p:nvSpPr>
          <p:spPr>
            <a:xfrm>
              <a:off x="33614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896;p67">
              <a:extLst>
                <a:ext uri="{FF2B5EF4-FFF2-40B4-BE49-F238E27FC236}">
                  <a16:creationId xmlns:a16="http://schemas.microsoft.com/office/drawing/2014/main" id="{CB810896-7F77-9254-65CC-B98DD9328B6B}"/>
                </a:ext>
              </a:extLst>
            </p:cNvPr>
            <p:cNvSpPr/>
            <p:nvPr/>
          </p:nvSpPr>
          <p:spPr>
            <a:xfrm>
              <a:off x="336145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897;p67">
              <a:extLst>
                <a:ext uri="{FF2B5EF4-FFF2-40B4-BE49-F238E27FC236}">
                  <a16:creationId xmlns:a16="http://schemas.microsoft.com/office/drawing/2014/main" id="{7AA18F63-6E5E-8FD4-3470-E3858C77FA83}"/>
                </a:ext>
              </a:extLst>
            </p:cNvPr>
            <p:cNvSpPr/>
            <p:nvPr/>
          </p:nvSpPr>
          <p:spPr>
            <a:xfrm>
              <a:off x="336145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898;p67">
              <a:extLst>
                <a:ext uri="{FF2B5EF4-FFF2-40B4-BE49-F238E27FC236}">
                  <a16:creationId xmlns:a16="http://schemas.microsoft.com/office/drawing/2014/main" id="{E9BA51A3-785E-2CED-1D22-B83EB08C101C}"/>
                </a:ext>
              </a:extLst>
            </p:cNvPr>
            <p:cNvSpPr/>
            <p:nvPr/>
          </p:nvSpPr>
          <p:spPr>
            <a:xfrm>
              <a:off x="34374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899;p67">
              <a:extLst>
                <a:ext uri="{FF2B5EF4-FFF2-40B4-BE49-F238E27FC236}">
                  <a16:creationId xmlns:a16="http://schemas.microsoft.com/office/drawing/2014/main" id="{1931BB16-B4AB-0C7C-70CD-99C2FCF060B0}"/>
                </a:ext>
              </a:extLst>
            </p:cNvPr>
            <p:cNvSpPr/>
            <p:nvPr/>
          </p:nvSpPr>
          <p:spPr>
            <a:xfrm>
              <a:off x="343745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900;p67">
              <a:extLst>
                <a:ext uri="{FF2B5EF4-FFF2-40B4-BE49-F238E27FC236}">
                  <a16:creationId xmlns:a16="http://schemas.microsoft.com/office/drawing/2014/main" id="{4835230A-47F9-D939-FAA7-FBAC9E14C8C2}"/>
                </a:ext>
              </a:extLst>
            </p:cNvPr>
            <p:cNvSpPr/>
            <p:nvPr/>
          </p:nvSpPr>
          <p:spPr>
            <a:xfrm>
              <a:off x="343745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901;p67">
              <a:extLst>
                <a:ext uri="{FF2B5EF4-FFF2-40B4-BE49-F238E27FC236}">
                  <a16:creationId xmlns:a16="http://schemas.microsoft.com/office/drawing/2014/main" id="{046C2C06-59C4-7230-D769-C5DBF0D42904}"/>
                </a:ext>
              </a:extLst>
            </p:cNvPr>
            <p:cNvSpPr/>
            <p:nvPr/>
          </p:nvSpPr>
          <p:spPr>
            <a:xfrm>
              <a:off x="34374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902;p67">
              <a:extLst>
                <a:ext uri="{FF2B5EF4-FFF2-40B4-BE49-F238E27FC236}">
                  <a16:creationId xmlns:a16="http://schemas.microsoft.com/office/drawing/2014/main" id="{D9FDC5D6-6CBD-5DB6-1D35-5BA5DD718E99}"/>
                </a:ext>
              </a:extLst>
            </p:cNvPr>
            <p:cNvSpPr/>
            <p:nvPr/>
          </p:nvSpPr>
          <p:spPr>
            <a:xfrm>
              <a:off x="343745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903;p67">
              <a:extLst>
                <a:ext uri="{FF2B5EF4-FFF2-40B4-BE49-F238E27FC236}">
                  <a16:creationId xmlns:a16="http://schemas.microsoft.com/office/drawing/2014/main" id="{C89DAE1C-BFBC-CEE3-99BB-C765E2220ABF}"/>
                </a:ext>
              </a:extLst>
            </p:cNvPr>
            <p:cNvSpPr/>
            <p:nvPr/>
          </p:nvSpPr>
          <p:spPr>
            <a:xfrm>
              <a:off x="343745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904;p67">
              <a:extLst>
                <a:ext uri="{FF2B5EF4-FFF2-40B4-BE49-F238E27FC236}">
                  <a16:creationId xmlns:a16="http://schemas.microsoft.com/office/drawing/2014/main" id="{6E7DE40B-F75D-437B-58D8-0402C06ACED3}"/>
                </a:ext>
              </a:extLst>
            </p:cNvPr>
            <p:cNvSpPr/>
            <p:nvPr/>
          </p:nvSpPr>
          <p:spPr>
            <a:xfrm>
              <a:off x="343745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905;p67">
              <a:extLst>
                <a:ext uri="{FF2B5EF4-FFF2-40B4-BE49-F238E27FC236}">
                  <a16:creationId xmlns:a16="http://schemas.microsoft.com/office/drawing/2014/main" id="{4818118F-10E0-EB87-AAD3-111B6FBFBA96}"/>
                </a:ext>
              </a:extLst>
            </p:cNvPr>
            <p:cNvSpPr/>
            <p:nvPr/>
          </p:nvSpPr>
          <p:spPr>
            <a:xfrm>
              <a:off x="35136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906;p67">
              <a:extLst>
                <a:ext uri="{FF2B5EF4-FFF2-40B4-BE49-F238E27FC236}">
                  <a16:creationId xmlns:a16="http://schemas.microsoft.com/office/drawing/2014/main" id="{319E2B20-8B8A-96D6-38C2-EA0DA043D213}"/>
                </a:ext>
              </a:extLst>
            </p:cNvPr>
            <p:cNvSpPr/>
            <p:nvPr/>
          </p:nvSpPr>
          <p:spPr>
            <a:xfrm>
              <a:off x="35136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907;p67">
              <a:extLst>
                <a:ext uri="{FF2B5EF4-FFF2-40B4-BE49-F238E27FC236}">
                  <a16:creationId xmlns:a16="http://schemas.microsoft.com/office/drawing/2014/main" id="{5B2C8B72-F94A-E905-86AD-0604BE86DB9B}"/>
                </a:ext>
              </a:extLst>
            </p:cNvPr>
            <p:cNvSpPr/>
            <p:nvPr/>
          </p:nvSpPr>
          <p:spPr>
            <a:xfrm>
              <a:off x="35136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908;p67">
              <a:extLst>
                <a:ext uri="{FF2B5EF4-FFF2-40B4-BE49-F238E27FC236}">
                  <a16:creationId xmlns:a16="http://schemas.microsoft.com/office/drawing/2014/main" id="{B5A79490-D86F-8EBE-0A74-64CFA089352F}"/>
                </a:ext>
              </a:extLst>
            </p:cNvPr>
            <p:cNvSpPr/>
            <p:nvPr/>
          </p:nvSpPr>
          <p:spPr>
            <a:xfrm>
              <a:off x="35136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909;p67">
              <a:extLst>
                <a:ext uri="{FF2B5EF4-FFF2-40B4-BE49-F238E27FC236}">
                  <a16:creationId xmlns:a16="http://schemas.microsoft.com/office/drawing/2014/main" id="{9C49083B-891F-852B-59E2-A2DB61D9D795}"/>
                </a:ext>
              </a:extLst>
            </p:cNvPr>
            <p:cNvSpPr/>
            <p:nvPr/>
          </p:nvSpPr>
          <p:spPr>
            <a:xfrm>
              <a:off x="351367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910;p67">
              <a:extLst>
                <a:ext uri="{FF2B5EF4-FFF2-40B4-BE49-F238E27FC236}">
                  <a16:creationId xmlns:a16="http://schemas.microsoft.com/office/drawing/2014/main" id="{CF9E3814-2DD3-7AD9-E047-FB650913442E}"/>
                </a:ext>
              </a:extLst>
            </p:cNvPr>
            <p:cNvSpPr/>
            <p:nvPr/>
          </p:nvSpPr>
          <p:spPr>
            <a:xfrm>
              <a:off x="351367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911;p67">
              <a:extLst>
                <a:ext uri="{FF2B5EF4-FFF2-40B4-BE49-F238E27FC236}">
                  <a16:creationId xmlns:a16="http://schemas.microsoft.com/office/drawing/2014/main" id="{78C4C13B-EE1B-237A-97B0-EE58688C21B4}"/>
                </a:ext>
              </a:extLst>
            </p:cNvPr>
            <p:cNvSpPr/>
            <p:nvPr/>
          </p:nvSpPr>
          <p:spPr>
            <a:xfrm>
              <a:off x="351367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912;p67">
              <a:extLst>
                <a:ext uri="{FF2B5EF4-FFF2-40B4-BE49-F238E27FC236}">
                  <a16:creationId xmlns:a16="http://schemas.microsoft.com/office/drawing/2014/main" id="{023F9F76-35FA-8EBD-5DE5-4E5E2CCDE825}"/>
                </a:ext>
              </a:extLst>
            </p:cNvPr>
            <p:cNvSpPr/>
            <p:nvPr/>
          </p:nvSpPr>
          <p:spPr>
            <a:xfrm>
              <a:off x="351367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913;p67">
              <a:extLst>
                <a:ext uri="{FF2B5EF4-FFF2-40B4-BE49-F238E27FC236}">
                  <a16:creationId xmlns:a16="http://schemas.microsoft.com/office/drawing/2014/main" id="{0579BEB9-DACC-D003-2C4B-B43C1950E2D8}"/>
                </a:ext>
              </a:extLst>
            </p:cNvPr>
            <p:cNvSpPr/>
            <p:nvPr/>
          </p:nvSpPr>
          <p:spPr>
            <a:xfrm>
              <a:off x="358987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914;p67">
              <a:extLst>
                <a:ext uri="{FF2B5EF4-FFF2-40B4-BE49-F238E27FC236}">
                  <a16:creationId xmlns:a16="http://schemas.microsoft.com/office/drawing/2014/main" id="{09C5C534-1497-6514-5163-64AB6A0ED123}"/>
                </a:ext>
              </a:extLst>
            </p:cNvPr>
            <p:cNvSpPr/>
            <p:nvPr/>
          </p:nvSpPr>
          <p:spPr>
            <a:xfrm>
              <a:off x="366610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915;p67">
              <a:extLst>
                <a:ext uri="{FF2B5EF4-FFF2-40B4-BE49-F238E27FC236}">
                  <a16:creationId xmlns:a16="http://schemas.microsoft.com/office/drawing/2014/main" id="{5B915D42-795D-71EB-6A1A-97FF9F901A54}"/>
                </a:ext>
              </a:extLst>
            </p:cNvPr>
            <p:cNvSpPr/>
            <p:nvPr/>
          </p:nvSpPr>
          <p:spPr>
            <a:xfrm>
              <a:off x="366610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916;p67">
              <a:extLst>
                <a:ext uri="{FF2B5EF4-FFF2-40B4-BE49-F238E27FC236}">
                  <a16:creationId xmlns:a16="http://schemas.microsoft.com/office/drawing/2014/main" id="{5B113DE3-3738-D250-90E7-F46D8D232DCC}"/>
                </a:ext>
              </a:extLst>
            </p:cNvPr>
            <p:cNvSpPr/>
            <p:nvPr/>
          </p:nvSpPr>
          <p:spPr>
            <a:xfrm>
              <a:off x="366610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917;p67">
              <a:extLst>
                <a:ext uri="{FF2B5EF4-FFF2-40B4-BE49-F238E27FC236}">
                  <a16:creationId xmlns:a16="http://schemas.microsoft.com/office/drawing/2014/main" id="{605904CB-41BF-2881-62F1-4F1CB2EBDE32}"/>
                </a:ext>
              </a:extLst>
            </p:cNvPr>
            <p:cNvSpPr/>
            <p:nvPr/>
          </p:nvSpPr>
          <p:spPr>
            <a:xfrm>
              <a:off x="366610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918;p67">
              <a:extLst>
                <a:ext uri="{FF2B5EF4-FFF2-40B4-BE49-F238E27FC236}">
                  <a16:creationId xmlns:a16="http://schemas.microsoft.com/office/drawing/2014/main" id="{C7C9787D-2315-C848-7669-7B32002DFD04}"/>
                </a:ext>
              </a:extLst>
            </p:cNvPr>
            <p:cNvSpPr/>
            <p:nvPr/>
          </p:nvSpPr>
          <p:spPr>
            <a:xfrm>
              <a:off x="366610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919;p67">
              <a:extLst>
                <a:ext uri="{FF2B5EF4-FFF2-40B4-BE49-F238E27FC236}">
                  <a16:creationId xmlns:a16="http://schemas.microsoft.com/office/drawing/2014/main" id="{5747C539-C03D-118D-D9C5-4A17C84FCF10}"/>
                </a:ext>
              </a:extLst>
            </p:cNvPr>
            <p:cNvSpPr/>
            <p:nvPr/>
          </p:nvSpPr>
          <p:spPr>
            <a:xfrm>
              <a:off x="366610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920;p67">
              <a:extLst>
                <a:ext uri="{FF2B5EF4-FFF2-40B4-BE49-F238E27FC236}">
                  <a16:creationId xmlns:a16="http://schemas.microsoft.com/office/drawing/2014/main" id="{C3AF3B2C-A7BC-2460-9632-E35C957EFE93}"/>
                </a:ext>
              </a:extLst>
            </p:cNvPr>
            <p:cNvSpPr/>
            <p:nvPr/>
          </p:nvSpPr>
          <p:spPr>
            <a:xfrm>
              <a:off x="366610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921;p67">
              <a:extLst>
                <a:ext uri="{FF2B5EF4-FFF2-40B4-BE49-F238E27FC236}">
                  <a16:creationId xmlns:a16="http://schemas.microsoft.com/office/drawing/2014/main" id="{79FFD598-FD30-4348-0C43-8569F7892758}"/>
                </a:ext>
              </a:extLst>
            </p:cNvPr>
            <p:cNvSpPr/>
            <p:nvPr/>
          </p:nvSpPr>
          <p:spPr>
            <a:xfrm>
              <a:off x="37423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922;p67">
              <a:extLst>
                <a:ext uri="{FF2B5EF4-FFF2-40B4-BE49-F238E27FC236}">
                  <a16:creationId xmlns:a16="http://schemas.microsoft.com/office/drawing/2014/main" id="{CEE09D2F-CB3E-929F-971E-038B2BDEB20A}"/>
                </a:ext>
              </a:extLst>
            </p:cNvPr>
            <p:cNvSpPr/>
            <p:nvPr/>
          </p:nvSpPr>
          <p:spPr>
            <a:xfrm>
              <a:off x="37423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923;p67">
              <a:extLst>
                <a:ext uri="{FF2B5EF4-FFF2-40B4-BE49-F238E27FC236}">
                  <a16:creationId xmlns:a16="http://schemas.microsoft.com/office/drawing/2014/main" id="{CD30D122-1E4D-E671-FFF4-1028574C0049}"/>
                </a:ext>
              </a:extLst>
            </p:cNvPr>
            <p:cNvSpPr/>
            <p:nvPr/>
          </p:nvSpPr>
          <p:spPr>
            <a:xfrm>
              <a:off x="37423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924;p67">
              <a:extLst>
                <a:ext uri="{FF2B5EF4-FFF2-40B4-BE49-F238E27FC236}">
                  <a16:creationId xmlns:a16="http://schemas.microsoft.com/office/drawing/2014/main" id="{12987C4C-59F0-5EA8-7816-94841E578687}"/>
                </a:ext>
              </a:extLst>
            </p:cNvPr>
            <p:cNvSpPr/>
            <p:nvPr/>
          </p:nvSpPr>
          <p:spPr>
            <a:xfrm>
              <a:off x="37423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925;p67">
              <a:extLst>
                <a:ext uri="{FF2B5EF4-FFF2-40B4-BE49-F238E27FC236}">
                  <a16:creationId xmlns:a16="http://schemas.microsoft.com/office/drawing/2014/main" id="{54EA1B99-8C0D-5CAA-FFA2-D6275DBFA7B2}"/>
                </a:ext>
              </a:extLst>
            </p:cNvPr>
            <p:cNvSpPr/>
            <p:nvPr/>
          </p:nvSpPr>
          <p:spPr>
            <a:xfrm>
              <a:off x="3742300" y="30186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926;p67">
              <a:extLst>
                <a:ext uri="{FF2B5EF4-FFF2-40B4-BE49-F238E27FC236}">
                  <a16:creationId xmlns:a16="http://schemas.microsoft.com/office/drawing/2014/main" id="{0352F453-4CC3-D81A-E52C-53D128D29C6F}"/>
                </a:ext>
              </a:extLst>
            </p:cNvPr>
            <p:cNvSpPr/>
            <p:nvPr/>
          </p:nvSpPr>
          <p:spPr>
            <a:xfrm>
              <a:off x="37423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927;p67">
              <a:extLst>
                <a:ext uri="{FF2B5EF4-FFF2-40B4-BE49-F238E27FC236}">
                  <a16:creationId xmlns:a16="http://schemas.microsoft.com/office/drawing/2014/main" id="{F2950DD6-853A-75AC-4ECE-8CB17B8B7148}"/>
                </a:ext>
              </a:extLst>
            </p:cNvPr>
            <p:cNvSpPr/>
            <p:nvPr/>
          </p:nvSpPr>
          <p:spPr>
            <a:xfrm>
              <a:off x="3742300" y="3171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5"/>
                    <a:pt x="528" y="2131"/>
                    <a:pt x="1076" y="2131"/>
                  </a:cubicBezTo>
                  <a:cubicBezTo>
                    <a:pt x="1335" y="2131"/>
                    <a:pt x="1599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928;p67">
              <a:extLst>
                <a:ext uri="{FF2B5EF4-FFF2-40B4-BE49-F238E27FC236}">
                  <a16:creationId xmlns:a16="http://schemas.microsoft.com/office/drawing/2014/main" id="{22F4E00E-3EB8-6DB2-2223-C9844C38A9BE}"/>
                </a:ext>
              </a:extLst>
            </p:cNvPr>
            <p:cNvSpPr/>
            <p:nvPr/>
          </p:nvSpPr>
          <p:spPr>
            <a:xfrm>
              <a:off x="374230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929;p67">
              <a:extLst>
                <a:ext uri="{FF2B5EF4-FFF2-40B4-BE49-F238E27FC236}">
                  <a16:creationId xmlns:a16="http://schemas.microsoft.com/office/drawing/2014/main" id="{628D8742-EEE3-F9F2-6A3C-82AF4E68CC16}"/>
                </a:ext>
              </a:extLst>
            </p:cNvPr>
            <p:cNvSpPr/>
            <p:nvPr/>
          </p:nvSpPr>
          <p:spPr>
            <a:xfrm>
              <a:off x="38185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930;p67">
              <a:extLst>
                <a:ext uri="{FF2B5EF4-FFF2-40B4-BE49-F238E27FC236}">
                  <a16:creationId xmlns:a16="http://schemas.microsoft.com/office/drawing/2014/main" id="{0A278165-9F34-8785-ED54-99F2F3161E57}"/>
                </a:ext>
              </a:extLst>
            </p:cNvPr>
            <p:cNvSpPr/>
            <p:nvPr/>
          </p:nvSpPr>
          <p:spPr>
            <a:xfrm>
              <a:off x="38185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931;p67">
              <a:extLst>
                <a:ext uri="{FF2B5EF4-FFF2-40B4-BE49-F238E27FC236}">
                  <a16:creationId xmlns:a16="http://schemas.microsoft.com/office/drawing/2014/main" id="{0B84F8CF-4C5B-1933-0440-E91F9BC847CD}"/>
                </a:ext>
              </a:extLst>
            </p:cNvPr>
            <p:cNvSpPr/>
            <p:nvPr/>
          </p:nvSpPr>
          <p:spPr>
            <a:xfrm>
              <a:off x="38185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932;p67">
              <a:extLst>
                <a:ext uri="{FF2B5EF4-FFF2-40B4-BE49-F238E27FC236}">
                  <a16:creationId xmlns:a16="http://schemas.microsoft.com/office/drawing/2014/main" id="{0B2A169A-0117-5699-B9F8-133B7B70E98E}"/>
                </a:ext>
              </a:extLst>
            </p:cNvPr>
            <p:cNvSpPr/>
            <p:nvPr/>
          </p:nvSpPr>
          <p:spPr>
            <a:xfrm>
              <a:off x="38185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933;p67">
              <a:extLst>
                <a:ext uri="{FF2B5EF4-FFF2-40B4-BE49-F238E27FC236}">
                  <a16:creationId xmlns:a16="http://schemas.microsoft.com/office/drawing/2014/main" id="{5AFC7586-8F91-D50E-6DC5-F49538AED9EC}"/>
                </a:ext>
              </a:extLst>
            </p:cNvPr>
            <p:cNvSpPr/>
            <p:nvPr/>
          </p:nvSpPr>
          <p:spPr>
            <a:xfrm>
              <a:off x="38185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934;p67">
              <a:extLst>
                <a:ext uri="{FF2B5EF4-FFF2-40B4-BE49-F238E27FC236}">
                  <a16:creationId xmlns:a16="http://schemas.microsoft.com/office/drawing/2014/main" id="{54E2E38A-6AF7-D30C-1F04-3D14A4E2DA02}"/>
                </a:ext>
              </a:extLst>
            </p:cNvPr>
            <p:cNvSpPr/>
            <p:nvPr/>
          </p:nvSpPr>
          <p:spPr>
            <a:xfrm>
              <a:off x="38185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935;p67">
              <a:extLst>
                <a:ext uri="{FF2B5EF4-FFF2-40B4-BE49-F238E27FC236}">
                  <a16:creationId xmlns:a16="http://schemas.microsoft.com/office/drawing/2014/main" id="{45951233-D475-7D38-16B4-7CEE767CB752}"/>
                </a:ext>
              </a:extLst>
            </p:cNvPr>
            <p:cNvSpPr/>
            <p:nvPr/>
          </p:nvSpPr>
          <p:spPr>
            <a:xfrm>
              <a:off x="381852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936;p67">
              <a:extLst>
                <a:ext uri="{FF2B5EF4-FFF2-40B4-BE49-F238E27FC236}">
                  <a16:creationId xmlns:a16="http://schemas.microsoft.com/office/drawing/2014/main" id="{508C6903-1333-D4C5-8EF6-5604A617EDA9}"/>
                </a:ext>
              </a:extLst>
            </p:cNvPr>
            <p:cNvSpPr/>
            <p:nvPr/>
          </p:nvSpPr>
          <p:spPr>
            <a:xfrm>
              <a:off x="3818525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937;p67">
              <a:extLst>
                <a:ext uri="{FF2B5EF4-FFF2-40B4-BE49-F238E27FC236}">
                  <a16:creationId xmlns:a16="http://schemas.microsoft.com/office/drawing/2014/main" id="{36FCD809-C1D5-5FCE-4666-B92D1FBEEFE5}"/>
                </a:ext>
              </a:extLst>
            </p:cNvPr>
            <p:cNvSpPr/>
            <p:nvPr/>
          </p:nvSpPr>
          <p:spPr>
            <a:xfrm>
              <a:off x="381852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938;p67">
              <a:extLst>
                <a:ext uri="{FF2B5EF4-FFF2-40B4-BE49-F238E27FC236}">
                  <a16:creationId xmlns:a16="http://schemas.microsoft.com/office/drawing/2014/main" id="{E3329457-1A8E-82E5-647F-ACC379582152}"/>
                </a:ext>
              </a:extLst>
            </p:cNvPr>
            <p:cNvSpPr/>
            <p:nvPr/>
          </p:nvSpPr>
          <p:spPr>
            <a:xfrm>
              <a:off x="38185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939;p67">
              <a:extLst>
                <a:ext uri="{FF2B5EF4-FFF2-40B4-BE49-F238E27FC236}">
                  <a16:creationId xmlns:a16="http://schemas.microsoft.com/office/drawing/2014/main" id="{E7F4F9EB-1A48-012B-89D8-6A387E94BE1F}"/>
                </a:ext>
              </a:extLst>
            </p:cNvPr>
            <p:cNvSpPr/>
            <p:nvPr/>
          </p:nvSpPr>
          <p:spPr>
            <a:xfrm>
              <a:off x="38947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940;p67">
              <a:extLst>
                <a:ext uri="{FF2B5EF4-FFF2-40B4-BE49-F238E27FC236}">
                  <a16:creationId xmlns:a16="http://schemas.microsoft.com/office/drawing/2014/main" id="{77E36ACB-1FD7-EC42-4E49-78C3DF6A6509}"/>
                </a:ext>
              </a:extLst>
            </p:cNvPr>
            <p:cNvSpPr/>
            <p:nvPr/>
          </p:nvSpPr>
          <p:spPr>
            <a:xfrm>
              <a:off x="38947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941;p67">
              <a:extLst>
                <a:ext uri="{FF2B5EF4-FFF2-40B4-BE49-F238E27FC236}">
                  <a16:creationId xmlns:a16="http://schemas.microsoft.com/office/drawing/2014/main" id="{D9F2E99A-551D-5A89-84BE-99E842A36258}"/>
                </a:ext>
              </a:extLst>
            </p:cNvPr>
            <p:cNvSpPr/>
            <p:nvPr/>
          </p:nvSpPr>
          <p:spPr>
            <a:xfrm>
              <a:off x="3894725" y="3856775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942;p67">
              <a:extLst>
                <a:ext uri="{FF2B5EF4-FFF2-40B4-BE49-F238E27FC236}">
                  <a16:creationId xmlns:a16="http://schemas.microsoft.com/office/drawing/2014/main" id="{A926DD72-2F53-7023-D3E0-540BF28B0C4B}"/>
                </a:ext>
              </a:extLst>
            </p:cNvPr>
            <p:cNvSpPr/>
            <p:nvPr/>
          </p:nvSpPr>
          <p:spPr>
            <a:xfrm>
              <a:off x="38947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943;p67">
              <a:extLst>
                <a:ext uri="{FF2B5EF4-FFF2-40B4-BE49-F238E27FC236}">
                  <a16:creationId xmlns:a16="http://schemas.microsoft.com/office/drawing/2014/main" id="{934E8924-64A5-1051-88E3-6111B0B0DA5C}"/>
                </a:ext>
              </a:extLst>
            </p:cNvPr>
            <p:cNvSpPr/>
            <p:nvPr/>
          </p:nvSpPr>
          <p:spPr>
            <a:xfrm>
              <a:off x="38947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944;p67">
              <a:extLst>
                <a:ext uri="{FF2B5EF4-FFF2-40B4-BE49-F238E27FC236}">
                  <a16:creationId xmlns:a16="http://schemas.microsoft.com/office/drawing/2014/main" id="{FC5031C5-FB16-A3CE-0C1B-64F79B15ED84}"/>
                </a:ext>
              </a:extLst>
            </p:cNvPr>
            <p:cNvSpPr/>
            <p:nvPr/>
          </p:nvSpPr>
          <p:spPr>
            <a:xfrm>
              <a:off x="38947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945;p67">
              <a:extLst>
                <a:ext uri="{FF2B5EF4-FFF2-40B4-BE49-F238E27FC236}">
                  <a16:creationId xmlns:a16="http://schemas.microsoft.com/office/drawing/2014/main" id="{6D838D89-8DE8-EB6C-35C2-5A28E625B2AB}"/>
                </a:ext>
              </a:extLst>
            </p:cNvPr>
            <p:cNvSpPr/>
            <p:nvPr/>
          </p:nvSpPr>
          <p:spPr>
            <a:xfrm>
              <a:off x="3894725" y="3551925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946;p67">
              <a:extLst>
                <a:ext uri="{FF2B5EF4-FFF2-40B4-BE49-F238E27FC236}">
                  <a16:creationId xmlns:a16="http://schemas.microsoft.com/office/drawing/2014/main" id="{33171811-41B5-4BD6-2228-BCE4FAE43C70}"/>
                </a:ext>
              </a:extLst>
            </p:cNvPr>
            <p:cNvSpPr/>
            <p:nvPr/>
          </p:nvSpPr>
          <p:spPr>
            <a:xfrm>
              <a:off x="38947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947;p67">
              <a:extLst>
                <a:ext uri="{FF2B5EF4-FFF2-40B4-BE49-F238E27FC236}">
                  <a16:creationId xmlns:a16="http://schemas.microsoft.com/office/drawing/2014/main" id="{4F4E3783-D3BF-9FA7-D21F-77D7833DF394}"/>
                </a:ext>
              </a:extLst>
            </p:cNvPr>
            <p:cNvSpPr/>
            <p:nvPr/>
          </p:nvSpPr>
          <p:spPr>
            <a:xfrm>
              <a:off x="389472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948;p67">
              <a:extLst>
                <a:ext uri="{FF2B5EF4-FFF2-40B4-BE49-F238E27FC236}">
                  <a16:creationId xmlns:a16="http://schemas.microsoft.com/office/drawing/2014/main" id="{16DA0820-9DDC-19CD-CBF7-53FECF831CA7}"/>
                </a:ext>
              </a:extLst>
            </p:cNvPr>
            <p:cNvSpPr/>
            <p:nvPr/>
          </p:nvSpPr>
          <p:spPr>
            <a:xfrm>
              <a:off x="3894600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949;p67">
              <a:extLst>
                <a:ext uri="{FF2B5EF4-FFF2-40B4-BE49-F238E27FC236}">
                  <a16:creationId xmlns:a16="http://schemas.microsoft.com/office/drawing/2014/main" id="{4876E599-AA8B-9324-815A-B3B3AFB10880}"/>
                </a:ext>
              </a:extLst>
            </p:cNvPr>
            <p:cNvSpPr/>
            <p:nvPr/>
          </p:nvSpPr>
          <p:spPr>
            <a:xfrm>
              <a:off x="389472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1950;p67">
              <a:extLst>
                <a:ext uri="{FF2B5EF4-FFF2-40B4-BE49-F238E27FC236}">
                  <a16:creationId xmlns:a16="http://schemas.microsoft.com/office/drawing/2014/main" id="{E9E7685D-2ED3-857E-38BE-F335B0A2BDA1}"/>
                </a:ext>
              </a:extLst>
            </p:cNvPr>
            <p:cNvSpPr/>
            <p:nvPr/>
          </p:nvSpPr>
          <p:spPr>
            <a:xfrm>
              <a:off x="38947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1951;p67">
              <a:extLst>
                <a:ext uri="{FF2B5EF4-FFF2-40B4-BE49-F238E27FC236}">
                  <a16:creationId xmlns:a16="http://schemas.microsoft.com/office/drawing/2014/main" id="{F4ED936B-63AF-7CF3-D1AA-AFC005262D9C}"/>
                </a:ext>
              </a:extLst>
            </p:cNvPr>
            <p:cNvSpPr/>
            <p:nvPr/>
          </p:nvSpPr>
          <p:spPr>
            <a:xfrm>
              <a:off x="38947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952;p67">
              <a:extLst>
                <a:ext uri="{FF2B5EF4-FFF2-40B4-BE49-F238E27FC236}">
                  <a16:creationId xmlns:a16="http://schemas.microsoft.com/office/drawing/2014/main" id="{CE57FB6C-2B91-55BB-1646-1852840F4EAE}"/>
                </a:ext>
              </a:extLst>
            </p:cNvPr>
            <p:cNvSpPr/>
            <p:nvPr/>
          </p:nvSpPr>
          <p:spPr>
            <a:xfrm>
              <a:off x="38947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953;p67">
              <a:extLst>
                <a:ext uri="{FF2B5EF4-FFF2-40B4-BE49-F238E27FC236}">
                  <a16:creationId xmlns:a16="http://schemas.microsoft.com/office/drawing/2014/main" id="{D0DE9262-4E6A-0B17-B57D-D68C622F4E79}"/>
                </a:ext>
              </a:extLst>
            </p:cNvPr>
            <p:cNvSpPr/>
            <p:nvPr/>
          </p:nvSpPr>
          <p:spPr>
            <a:xfrm>
              <a:off x="38947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954;p67">
              <a:extLst>
                <a:ext uri="{FF2B5EF4-FFF2-40B4-BE49-F238E27FC236}">
                  <a16:creationId xmlns:a16="http://schemas.microsoft.com/office/drawing/2014/main" id="{93732C55-8FD5-D9D8-E840-80F0F6E0E898}"/>
                </a:ext>
              </a:extLst>
            </p:cNvPr>
            <p:cNvSpPr/>
            <p:nvPr/>
          </p:nvSpPr>
          <p:spPr>
            <a:xfrm>
              <a:off x="38947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955;p67">
              <a:extLst>
                <a:ext uri="{FF2B5EF4-FFF2-40B4-BE49-F238E27FC236}">
                  <a16:creationId xmlns:a16="http://schemas.microsoft.com/office/drawing/2014/main" id="{B7E114E3-5825-5370-6F12-DDDB26C48ABB}"/>
                </a:ext>
              </a:extLst>
            </p:cNvPr>
            <p:cNvSpPr/>
            <p:nvPr/>
          </p:nvSpPr>
          <p:spPr>
            <a:xfrm>
              <a:off x="38185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956;p67">
              <a:extLst>
                <a:ext uri="{FF2B5EF4-FFF2-40B4-BE49-F238E27FC236}">
                  <a16:creationId xmlns:a16="http://schemas.microsoft.com/office/drawing/2014/main" id="{BCB37E72-FF91-6E98-78D8-ECFA4B90073A}"/>
                </a:ext>
              </a:extLst>
            </p:cNvPr>
            <p:cNvSpPr/>
            <p:nvPr/>
          </p:nvSpPr>
          <p:spPr>
            <a:xfrm>
              <a:off x="3742300" y="2866425"/>
              <a:ext cx="62225" cy="53225"/>
            </a:xfrm>
            <a:custGeom>
              <a:avLst/>
              <a:gdLst/>
              <a:ahLst/>
              <a:cxnLst/>
              <a:rect l="l" t="t" r="r" b="b"/>
              <a:pathLst>
                <a:path w="2489" h="2129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1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957;p67">
              <a:extLst>
                <a:ext uri="{FF2B5EF4-FFF2-40B4-BE49-F238E27FC236}">
                  <a16:creationId xmlns:a16="http://schemas.microsoft.com/office/drawing/2014/main" id="{01D5B146-C797-B121-2313-DFC3E7070B76}"/>
                </a:ext>
              </a:extLst>
            </p:cNvPr>
            <p:cNvSpPr/>
            <p:nvPr/>
          </p:nvSpPr>
          <p:spPr>
            <a:xfrm>
              <a:off x="366610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958;p67">
              <a:extLst>
                <a:ext uri="{FF2B5EF4-FFF2-40B4-BE49-F238E27FC236}">
                  <a16:creationId xmlns:a16="http://schemas.microsoft.com/office/drawing/2014/main" id="{BA40250B-2F88-2831-36EE-2C793F2B1486}"/>
                </a:ext>
              </a:extLst>
            </p:cNvPr>
            <p:cNvSpPr/>
            <p:nvPr/>
          </p:nvSpPr>
          <p:spPr>
            <a:xfrm>
              <a:off x="450405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959;p67">
              <a:extLst>
                <a:ext uri="{FF2B5EF4-FFF2-40B4-BE49-F238E27FC236}">
                  <a16:creationId xmlns:a16="http://schemas.microsoft.com/office/drawing/2014/main" id="{66E285B9-FB49-5238-0B09-25DA8953996F}"/>
                </a:ext>
              </a:extLst>
            </p:cNvPr>
            <p:cNvSpPr/>
            <p:nvPr/>
          </p:nvSpPr>
          <p:spPr>
            <a:xfrm>
              <a:off x="4504050" y="31710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960;p67">
              <a:extLst>
                <a:ext uri="{FF2B5EF4-FFF2-40B4-BE49-F238E27FC236}">
                  <a16:creationId xmlns:a16="http://schemas.microsoft.com/office/drawing/2014/main" id="{A22CB05B-CDF1-D60F-595F-5EB788275468}"/>
                </a:ext>
              </a:extLst>
            </p:cNvPr>
            <p:cNvSpPr/>
            <p:nvPr/>
          </p:nvSpPr>
          <p:spPr>
            <a:xfrm>
              <a:off x="450405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961;p67">
              <a:extLst>
                <a:ext uri="{FF2B5EF4-FFF2-40B4-BE49-F238E27FC236}">
                  <a16:creationId xmlns:a16="http://schemas.microsoft.com/office/drawing/2014/main" id="{BED296ED-DAA1-70E7-393F-2ACEE4D9F557}"/>
                </a:ext>
              </a:extLst>
            </p:cNvPr>
            <p:cNvSpPr/>
            <p:nvPr/>
          </p:nvSpPr>
          <p:spPr>
            <a:xfrm>
              <a:off x="442782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962;p67">
              <a:extLst>
                <a:ext uri="{FF2B5EF4-FFF2-40B4-BE49-F238E27FC236}">
                  <a16:creationId xmlns:a16="http://schemas.microsoft.com/office/drawing/2014/main" id="{040CF3B9-9BC4-6BD2-C909-03A2F38E851B}"/>
                </a:ext>
              </a:extLst>
            </p:cNvPr>
            <p:cNvSpPr/>
            <p:nvPr/>
          </p:nvSpPr>
          <p:spPr>
            <a:xfrm>
              <a:off x="442782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963;p67">
              <a:extLst>
                <a:ext uri="{FF2B5EF4-FFF2-40B4-BE49-F238E27FC236}">
                  <a16:creationId xmlns:a16="http://schemas.microsoft.com/office/drawing/2014/main" id="{9686C05E-E31A-7580-6A74-0BB249FE395E}"/>
                </a:ext>
              </a:extLst>
            </p:cNvPr>
            <p:cNvSpPr/>
            <p:nvPr/>
          </p:nvSpPr>
          <p:spPr>
            <a:xfrm>
              <a:off x="442782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964;p67">
              <a:extLst>
                <a:ext uri="{FF2B5EF4-FFF2-40B4-BE49-F238E27FC236}">
                  <a16:creationId xmlns:a16="http://schemas.microsoft.com/office/drawing/2014/main" id="{C58762EC-F15F-90FD-9B16-2E56A349FD13}"/>
                </a:ext>
              </a:extLst>
            </p:cNvPr>
            <p:cNvSpPr/>
            <p:nvPr/>
          </p:nvSpPr>
          <p:spPr>
            <a:xfrm>
              <a:off x="442782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965;p67">
              <a:extLst>
                <a:ext uri="{FF2B5EF4-FFF2-40B4-BE49-F238E27FC236}">
                  <a16:creationId xmlns:a16="http://schemas.microsoft.com/office/drawing/2014/main" id="{D4E8709C-3967-E3DC-EA21-AD511A442BFA}"/>
                </a:ext>
              </a:extLst>
            </p:cNvPr>
            <p:cNvSpPr/>
            <p:nvPr/>
          </p:nvSpPr>
          <p:spPr>
            <a:xfrm>
              <a:off x="442782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966;p67">
              <a:extLst>
                <a:ext uri="{FF2B5EF4-FFF2-40B4-BE49-F238E27FC236}">
                  <a16:creationId xmlns:a16="http://schemas.microsoft.com/office/drawing/2014/main" id="{338CEB85-42E9-5246-0A41-54EF18E72C1B}"/>
                </a:ext>
              </a:extLst>
            </p:cNvPr>
            <p:cNvSpPr/>
            <p:nvPr/>
          </p:nvSpPr>
          <p:spPr>
            <a:xfrm>
              <a:off x="435160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967;p67">
              <a:extLst>
                <a:ext uri="{FF2B5EF4-FFF2-40B4-BE49-F238E27FC236}">
                  <a16:creationId xmlns:a16="http://schemas.microsoft.com/office/drawing/2014/main" id="{AA9AD454-4587-30D7-E393-06990F42FA8E}"/>
                </a:ext>
              </a:extLst>
            </p:cNvPr>
            <p:cNvSpPr/>
            <p:nvPr/>
          </p:nvSpPr>
          <p:spPr>
            <a:xfrm>
              <a:off x="435160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968;p67">
              <a:extLst>
                <a:ext uri="{FF2B5EF4-FFF2-40B4-BE49-F238E27FC236}">
                  <a16:creationId xmlns:a16="http://schemas.microsoft.com/office/drawing/2014/main" id="{EAD83A2D-ED51-5F89-2B32-EA91FC4F3DAB}"/>
                </a:ext>
              </a:extLst>
            </p:cNvPr>
            <p:cNvSpPr/>
            <p:nvPr/>
          </p:nvSpPr>
          <p:spPr>
            <a:xfrm>
              <a:off x="435160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969;p67">
              <a:extLst>
                <a:ext uri="{FF2B5EF4-FFF2-40B4-BE49-F238E27FC236}">
                  <a16:creationId xmlns:a16="http://schemas.microsoft.com/office/drawing/2014/main" id="{C1C9F153-1C77-9D1B-907E-67E0EF963778}"/>
                </a:ext>
              </a:extLst>
            </p:cNvPr>
            <p:cNvSpPr/>
            <p:nvPr/>
          </p:nvSpPr>
          <p:spPr>
            <a:xfrm>
              <a:off x="435160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970;p67">
              <a:extLst>
                <a:ext uri="{FF2B5EF4-FFF2-40B4-BE49-F238E27FC236}">
                  <a16:creationId xmlns:a16="http://schemas.microsoft.com/office/drawing/2014/main" id="{C3419C85-B596-AD16-751A-275B8C5F3C09}"/>
                </a:ext>
              </a:extLst>
            </p:cNvPr>
            <p:cNvSpPr/>
            <p:nvPr/>
          </p:nvSpPr>
          <p:spPr>
            <a:xfrm>
              <a:off x="435160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971;p67">
              <a:extLst>
                <a:ext uri="{FF2B5EF4-FFF2-40B4-BE49-F238E27FC236}">
                  <a16:creationId xmlns:a16="http://schemas.microsoft.com/office/drawing/2014/main" id="{55690CC9-AD66-A2D1-B58E-9AF4866E93EE}"/>
                </a:ext>
              </a:extLst>
            </p:cNvPr>
            <p:cNvSpPr/>
            <p:nvPr/>
          </p:nvSpPr>
          <p:spPr>
            <a:xfrm>
              <a:off x="427560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972;p67">
              <a:extLst>
                <a:ext uri="{FF2B5EF4-FFF2-40B4-BE49-F238E27FC236}">
                  <a16:creationId xmlns:a16="http://schemas.microsoft.com/office/drawing/2014/main" id="{5C88ECB3-187B-5102-C387-9CFCFBE2A49E}"/>
                </a:ext>
              </a:extLst>
            </p:cNvPr>
            <p:cNvSpPr/>
            <p:nvPr/>
          </p:nvSpPr>
          <p:spPr>
            <a:xfrm>
              <a:off x="42756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973;p67">
              <a:extLst>
                <a:ext uri="{FF2B5EF4-FFF2-40B4-BE49-F238E27FC236}">
                  <a16:creationId xmlns:a16="http://schemas.microsoft.com/office/drawing/2014/main" id="{F054F499-A9BF-FF8B-E01F-DBFEA0913AF2}"/>
                </a:ext>
              </a:extLst>
            </p:cNvPr>
            <p:cNvSpPr/>
            <p:nvPr/>
          </p:nvSpPr>
          <p:spPr>
            <a:xfrm>
              <a:off x="427560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974;p67">
              <a:extLst>
                <a:ext uri="{FF2B5EF4-FFF2-40B4-BE49-F238E27FC236}">
                  <a16:creationId xmlns:a16="http://schemas.microsoft.com/office/drawing/2014/main" id="{21C2404B-C12B-1D39-3913-15E11FC4820F}"/>
                </a:ext>
              </a:extLst>
            </p:cNvPr>
            <p:cNvSpPr/>
            <p:nvPr/>
          </p:nvSpPr>
          <p:spPr>
            <a:xfrm>
              <a:off x="4275600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975;p67">
              <a:extLst>
                <a:ext uri="{FF2B5EF4-FFF2-40B4-BE49-F238E27FC236}">
                  <a16:creationId xmlns:a16="http://schemas.microsoft.com/office/drawing/2014/main" id="{3BCD2A72-F58D-9FA6-455D-14CC5864BC4E}"/>
                </a:ext>
              </a:extLst>
            </p:cNvPr>
            <p:cNvSpPr/>
            <p:nvPr/>
          </p:nvSpPr>
          <p:spPr>
            <a:xfrm>
              <a:off x="42756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976;p67">
              <a:extLst>
                <a:ext uri="{FF2B5EF4-FFF2-40B4-BE49-F238E27FC236}">
                  <a16:creationId xmlns:a16="http://schemas.microsoft.com/office/drawing/2014/main" id="{94575FA9-A987-A5A3-53F6-983338EB506F}"/>
                </a:ext>
              </a:extLst>
            </p:cNvPr>
            <p:cNvSpPr/>
            <p:nvPr/>
          </p:nvSpPr>
          <p:spPr>
            <a:xfrm>
              <a:off x="42756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977;p67">
              <a:extLst>
                <a:ext uri="{FF2B5EF4-FFF2-40B4-BE49-F238E27FC236}">
                  <a16:creationId xmlns:a16="http://schemas.microsoft.com/office/drawing/2014/main" id="{C1FA8C90-2192-9115-8E56-9A54E752F73B}"/>
                </a:ext>
              </a:extLst>
            </p:cNvPr>
            <p:cNvSpPr/>
            <p:nvPr/>
          </p:nvSpPr>
          <p:spPr>
            <a:xfrm>
              <a:off x="42756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978;p67">
              <a:extLst>
                <a:ext uri="{FF2B5EF4-FFF2-40B4-BE49-F238E27FC236}">
                  <a16:creationId xmlns:a16="http://schemas.microsoft.com/office/drawing/2014/main" id="{C67D6F36-E522-C43F-23D2-AA64362C2118}"/>
                </a:ext>
              </a:extLst>
            </p:cNvPr>
            <p:cNvSpPr/>
            <p:nvPr/>
          </p:nvSpPr>
          <p:spPr>
            <a:xfrm>
              <a:off x="42756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979;p67">
              <a:extLst>
                <a:ext uri="{FF2B5EF4-FFF2-40B4-BE49-F238E27FC236}">
                  <a16:creationId xmlns:a16="http://schemas.microsoft.com/office/drawing/2014/main" id="{E9D77C81-55EF-47F5-4B80-D5457E00AB13}"/>
                </a:ext>
              </a:extLst>
            </p:cNvPr>
            <p:cNvSpPr/>
            <p:nvPr/>
          </p:nvSpPr>
          <p:spPr>
            <a:xfrm>
              <a:off x="419940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980;p67">
              <a:extLst>
                <a:ext uri="{FF2B5EF4-FFF2-40B4-BE49-F238E27FC236}">
                  <a16:creationId xmlns:a16="http://schemas.microsoft.com/office/drawing/2014/main" id="{6B575C49-198E-9F69-2D09-4D666F746B13}"/>
                </a:ext>
              </a:extLst>
            </p:cNvPr>
            <p:cNvSpPr/>
            <p:nvPr/>
          </p:nvSpPr>
          <p:spPr>
            <a:xfrm>
              <a:off x="41994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981;p67">
              <a:extLst>
                <a:ext uri="{FF2B5EF4-FFF2-40B4-BE49-F238E27FC236}">
                  <a16:creationId xmlns:a16="http://schemas.microsoft.com/office/drawing/2014/main" id="{779674F7-E9D9-5F92-AF3D-30AB799CE5C2}"/>
                </a:ext>
              </a:extLst>
            </p:cNvPr>
            <p:cNvSpPr/>
            <p:nvPr/>
          </p:nvSpPr>
          <p:spPr>
            <a:xfrm>
              <a:off x="419940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982;p67">
              <a:extLst>
                <a:ext uri="{FF2B5EF4-FFF2-40B4-BE49-F238E27FC236}">
                  <a16:creationId xmlns:a16="http://schemas.microsoft.com/office/drawing/2014/main" id="{7CEF5D8C-41FF-2DB4-790E-5B62744B5CAC}"/>
                </a:ext>
              </a:extLst>
            </p:cNvPr>
            <p:cNvSpPr/>
            <p:nvPr/>
          </p:nvSpPr>
          <p:spPr>
            <a:xfrm>
              <a:off x="419940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983;p67">
              <a:extLst>
                <a:ext uri="{FF2B5EF4-FFF2-40B4-BE49-F238E27FC236}">
                  <a16:creationId xmlns:a16="http://schemas.microsoft.com/office/drawing/2014/main" id="{719C3482-9531-7DFE-3739-44DEF222BAF3}"/>
                </a:ext>
              </a:extLst>
            </p:cNvPr>
            <p:cNvSpPr/>
            <p:nvPr/>
          </p:nvSpPr>
          <p:spPr>
            <a:xfrm>
              <a:off x="412317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984;p67">
              <a:extLst>
                <a:ext uri="{FF2B5EF4-FFF2-40B4-BE49-F238E27FC236}">
                  <a16:creationId xmlns:a16="http://schemas.microsoft.com/office/drawing/2014/main" id="{CDE4A983-2E3A-E9C4-1C6C-6D2D4C24BF17}"/>
                </a:ext>
              </a:extLst>
            </p:cNvPr>
            <p:cNvSpPr/>
            <p:nvPr/>
          </p:nvSpPr>
          <p:spPr>
            <a:xfrm>
              <a:off x="412317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985;p67">
              <a:extLst>
                <a:ext uri="{FF2B5EF4-FFF2-40B4-BE49-F238E27FC236}">
                  <a16:creationId xmlns:a16="http://schemas.microsoft.com/office/drawing/2014/main" id="{24002A9F-4E20-EF5C-B063-FF0A32D32401}"/>
                </a:ext>
              </a:extLst>
            </p:cNvPr>
            <p:cNvSpPr/>
            <p:nvPr/>
          </p:nvSpPr>
          <p:spPr>
            <a:xfrm>
              <a:off x="412317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986;p67">
              <a:extLst>
                <a:ext uri="{FF2B5EF4-FFF2-40B4-BE49-F238E27FC236}">
                  <a16:creationId xmlns:a16="http://schemas.microsoft.com/office/drawing/2014/main" id="{1497B9BE-C32D-D62F-CA95-2EADC7B46B94}"/>
                </a:ext>
              </a:extLst>
            </p:cNvPr>
            <p:cNvSpPr/>
            <p:nvPr/>
          </p:nvSpPr>
          <p:spPr>
            <a:xfrm>
              <a:off x="412317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987;p67">
              <a:extLst>
                <a:ext uri="{FF2B5EF4-FFF2-40B4-BE49-F238E27FC236}">
                  <a16:creationId xmlns:a16="http://schemas.microsoft.com/office/drawing/2014/main" id="{8E37C795-9645-54F6-381F-A664B09EB6C7}"/>
                </a:ext>
              </a:extLst>
            </p:cNvPr>
            <p:cNvSpPr/>
            <p:nvPr/>
          </p:nvSpPr>
          <p:spPr>
            <a:xfrm>
              <a:off x="41231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988;p67">
              <a:extLst>
                <a:ext uri="{FF2B5EF4-FFF2-40B4-BE49-F238E27FC236}">
                  <a16:creationId xmlns:a16="http://schemas.microsoft.com/office/drawing/2014/main" id="{8DEC99A7-AE32-D494-6709-7513EADF6BA0}"/>
                </a:ext>
              </a:extLst>
            </p:cNvPr>
            <p:cNvSpPr/>
            <p:nvPr/>
          </p:nvSpPr>
          <p:spPr>
            <a:xfrm>
              <a:off x="404695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989;p67">
              <a:extLst>
                <a:ext uri="{FF2B5EF4-FFF2-40B4-BE49-F238E27FC236}">
                  <a16:creationId xmlns:a16="http://schemas.microsoft.com/office/drawing/2014/main" id="{B63D8665-69EE-5FC9-052E-24802E832C9D}"/>
                </a:ext>
              </a:extLst>
            </p:cNvPr>
            <p:cNvSpPr/>
            <p:nvPr/>
          </p:nvSpPr>
          <p:spPr>
            <a:xfrm>
              <a:off x="404695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990;p67">
              <a:extLst>
                <a:ext uri="{FF2B5EF4-FFF2-40B4-BE49-F238E27FC236}">
                  <a16:creationId xmlns:a16="http://schemas.microsoft.com/office/drawing/2014/main" id="{98B924C5-4493-4B40-7F1C-70757E437DC8}"/>
                </a:ext>
              </a:extLst>
            </p:cNvPr>
            <p:cNvSpPr/>
            <p:nvPr/>
          </p:nvSpPr>
          <p:spPr>
            <a:xfrm>
              <a:off x="40469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991;p67">
              <a:extLst>
                <a:ext uri="{FF2B5EF4-FFF2-40B4-BE49-F238E27FC236}">
                  <a16:creationId xmlns:a16="http://schemas.microsoft.com/office/drawing/2014/main" id="{AB4E5314-A2D5-4E9A-0024-96A464638D12}"/>
                </a:ext>
              </a:extLst>
            </p:cNvPr>
            <p:cNvSpPr/>
            <p:nvPr/>
          </p:nvSpPr>
          <p:spPr>
            <a:xfrm>
              <a:off x="39709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992;p67">
              <a:extLst>
                <a:ext uri="{FF2B5EF4-FFF2-40B4-BE49-F238E27FC236}">
                  <a16:creationId xmlns:a16="http://schemas.microsoft.com/office/drawing/2014/main" id="{680B8675-3930-5819-DE15-E750D19CDFF9}"/>
                </a:ext>
              </a:extLst>
            </p:cNvPr>
            <p:cNvSpPr/>
            <p:nvPr/>
          </p:nvSpPr>
          <p:spPr>
            <a:xfrm>
              <a:off x="39709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993;p67">
              <a:extLst>
                <a:ext uri="{FF2B5EF4-FFF2-40B4-BE49-F238E27FC236}">
                  <a16:creationId xmlns:a16="http://schemas.microsoft.com/office/drawing/2014/main" id="{65BF810F-D5E5-3B1A-2705-BF1DF229EDB2}"/>
                </a:ext>
              </a:extLst>
            </p:cNvPr>
            <p:cNvSpPr/>
            <p:nvPr/>
          </p:nvSpPr>
          <p:spPr>
            <a:xfrm>
              <a:off x="397095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994;p67">
              <a:extLst>
                <a:ext uri="{FF2B5EF4-FFF2-40B4-BE49-F238E27FC236}">
                  <a16:creationId xmlns:a16="http://schemas.microsoft.com/office/drawing/2014/main" id="{0C705F36-45F7-823A-5CA0-6D4FFB4DC2E3}"/>
                </a:ext>
              </a:extLst>
            </p:cNvPr>
            <p:cNvSpPr/>
            <p:nvPr/>
          </p:nvSpPr>
          <p:spPr>
            <a:xfrm>
              <a:off x="389472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995;p67">
              <a:extLst>
                <a:ext uri="{FF2B5EF4-FFF2-40B4-BE49-F238E27FC236}">
                  <a16:creationId xmlns:a16="http://schemas.microsoft.com/office/drawing/2014/main" id="{D657B7E4-1AD8-4020-878F-39F1B2FCDD91}"/>
                </a:ext>
              </a:extLst>
            </p:cNvPr>
            <p:cNvSpPr/>
            <p:nvPr/>
          </p:nvSpPr>
          <p:spPr>
            <a:xfrm>
              <a:off x="38947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996;p67">
              <a:extLst>
                <a:ext uri="{FF2B5EF4-FFF2-40B4-BE49-F238E27FC236}">
                  <a16:creationId xmlns:a16="http://schemas.microsoft.com/office/drawing/2014/main" id="{A550416B-FA0D-85DA-FAD7-EC48AFFC3BDC}"/>
                </a:ext>
              </a:extLst>
            </p:cNvPr>
            <p:cNvSpPr/>
            <p:nvPr/>
          </p:nvSpPr>
          <p:spPr>
            <a:xfrm>
              <a:off x="38947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997;p67">
              <a:extLst>
                <a:ext uri="{FF2B5EF4-FFF2-40B4-BE49-F238E27FC236}">
                  <a16:creationId xmlns:a16="http://schemas.microsoft.com/office/drawing/2014/main" id="{678FF09B-1A96-5B1A-DE45-A57BC2EA5E2A}"/>
                </a:ext>
              </a:extLst>
            </p:cNvPr>
            <p:cNvSpPr/>
            <p:nvPr/>
          </p:nvSpPr>
          <p:spPr>
            <a:xfrm>
              <a:off x="38947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998;p67">
              <a:extLst>
                <a:ext uri="{FF2B5EF4-FFF2-40B4-BE49-F238E27FC236}">
                  <a16:creationId xmlns:a16="http://schemas.microsoft.com/office/drawing/2014/main" id="{CE6FD72D-7C38-BCA9-EF6E-00910DD9F009}"/>
                </a:ext>
              </a:extLst>
            </p:cNvPr>
            <p:cNvSpPr/>
            <p:nvPr/>
          </p:nvSpPr>
          <p:spPr>
            <a:xfrm>
              <a:off x="38185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999;p67">
              <a:extLst>
                <a:ext uri="{FF2B5EF4-FFF2-40B4-BE49-F238E27FC236}">
                  <a16:creationId xmlns:a16="http://schemas.microsoft.com/office/drawing/2014/main" id="{22B94558-311D-3690-8537-18BCD0D2B8DA}"/>
                </a:ext>
              </a:extLst>
            </p:cNvPr>
            <p:cNvSpPr/>
            <p:nvPr/>
          </p:nvSpPr>
          <p:spPr>
            <a:xfrm>
              <a:off x="38185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2000;p67">
              <a:extLst>
                <a:ext uri="{FF2B5EF4-FFF2-40B4-BE49-F238E27FC236}">
                  <a16:creationId xmlns:a16="http://schemas.microsoft.com/office/drawing/2014/main" id="{23B14B44-BD9A-B0F8-4C10-7B078CD4E9D7}"/>
                </a:ext>
              </a:extLst>
            </p:cNvPr>
            <p:cNvSpPr/>
            <p:nvPr/>
          </p:nvSpPr>
          <p:spPr>
            <a:xfrm>
              <a:off x="381852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2001;p67">
              <a:extLst>
                <a:ext uri="{FF2B5EF4-FFF2-40B4-BE49-F238E27FC236}">
                  <a16:creationId xmlns:a16="http://schemas.microsoft.com/office/drawing/2014/main" id="{683C82DE-4D74-A0E0-9062-2D93AA1CFF40}"/>
                </a:ext>
              </a:extLst>
            </p:cNvPr>
            <p:cNvSpPr/>
            <p:nvPr/>
          </p:nvSpPr>
          <p:spPr>
            <a:xfrm>
              <a:off x="38185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2002;p67">
              <a:extLst>
                <a:ext uri="{FF2B5EF4-FFF2-40B4-BE49-F238E27FC236}">
                  <a16:creationId xmlns:a16="http://schemas.microsoft.com/office/drawing/2014/main" id="{FC0CC92B-CDE1-235F-B08E-438617675ACE}"/>
                </a:ext>
              </a:extLst>
            </p:cNvPr>
            <p:cNvSpPr/>
            <p:nvPr/>
          </p:nvSpPr>
          <p:spPr>
            <a:xfrm>
              <a:off x="38185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2003;p67">
              <a:extLst>
                <a:ext uri="{FF2B5EF4-FFF2-40B4-BE49-F238E27FC236}">
                  <a16:creationId xmlns:a16="http://schemas.microsoft.com/office/drawing/2014/main" id="{A4D5C9BB-1D2B-FB35-5364-DEB7D0C25205}"/>
                </a:ext>
              </a:extLst>
            </p:cNvPr>
            <p:cNvSpPr/>
            <p:nvPr/>
          </p:nvSpPr>
          <p:spPr>
            <a:xfrm>
              <a:off x="381852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2004;p67">
              <a:extLst>
                <a:ext uri="{FF2B5EF4-FFF2-40B4-BE49-F238E27FC236}">
                  <a16:creationId xmlns:a16="http://schemas.microsoft.com/office/drawing/2014/main" id="{BB7BCD60-B60A-F000-5498-C050C5BC619F}"/>
                </a:ext>
              </a:extLst>
            </p:cNvPr>
            <p:cNvSpPr/>
            <p:nvPr/>
          </p:nvSpPr>
          <p:spPr>
            <a:xfrm>
              <a:off x="38185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2005;p67">
              <a:extLst>
                <a:ext uri="{FF2B5EF4-FFF2-40B4-BE49-F238E27FC236}">
                  <a16:creationId xmlns:a16="http://schemas.microsoft.com/office/drawing/2014/main" id="{0A39AC9A-94DD-D69A-947B-CA7812D7F89E}"/>
                </a:ext>
              </a:extLst>
            </p:cNvPr>
            <p:cNvSpPr/>
            <p:nvPr/>
          </p:nvSpPr>
          <p:spPr>
            <a:xfrm>
              <a:off x="38185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2006;p67">
              <a:extLst>
                <a:ext uri="{FF2B5EF4-FFF2-40B4-BE49-F238E27FC236}">
                  <a16:creationId xmlns:a16="http://schemas.microsoft.com/office/drawing/2014/main" id="{FB52F6D5-BFB9-6C8A-2D4B-74B896E822D0}"/>
                </a:ext>
              </a:extLst>
            </p:cNvPr>
            <p:cNvSpPr/>
            <p:nvPr/>
          </p:nvSpPr>
          <p:spPr>
            <a:xfrm>
              <a:off x="3742300" y="37803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2007;p67">
              <a:extLst>
                <a:ext uri="{FF2B5EF4-FFF2-40B4-BE49-F238E27FC236}">
                  <a16:creationId xmlns:a16="http://schemas.microsoft.com/office/drawing/2014/main" id="{475F0489-7B6F-6CE2-8B94-842A44DAB565}"/>
                </a:ext>
              </a:extLst>
            </p:cNvPr>
            <p:cNvSpPr/>
            <p:nvPr/>
          </p:nvSpPr>
          <p:spPr>
            <a:xfrm>
              <a:off x="37423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2008;p67">
              <a:extLst>
                <a:ext uri="{FF2B5EF4-FFF2-40B4-BE49-F238E27FC236}">
                  <a16:creationId xmlns:a16="http://schemas.microsoft.com/office/drawing/2014/main" id="{17CCC042-6756-1B23-FD72-6B8C6D604023}"/>
                </a:ext>
              </a:extLst>
            </p:cNvPr>
            <p:cNvSpPr/>
            <p:nvPr/>
          </p:nvSpPr>
          <p:spPr>
            <a:xfrm>
              <a:off x="37423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2009;p67">
              <a:extLst>
                <a:ext uri="{FF2B5EF4-FFF2-40B4-BE49-F238E27FC236}">
                  <a16:creationId xmlns:a16="http://schemas.microsoft.com/office/drawing/2014/main" id="{0BB621AA-33B2-38B6-20E8-C13E7016A5D1}"/>
                </a:ext>
              </a:extLst>
            </p:cNvPr>
            <p:cNvSpPr/>
            <p:nvPr/>
          </p:nvSpPr>
          <p:spPr>
            <a:xfrm>
              <a:off x="37423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2010;p67">
              <a:extLst>
                <a:ext uri="{FF2B5EF4-FFF2-40B4-BE49-F238E27FC236}">
                  <a16:creationId xmlns:a16="http://schemas.microsoft.com/office/drawing/2014/main" id="{88AEB36D-5996-715D-3717-CA70A9680DD9}"/>
                </a:ext>
              </a:extLst>
            </p:cNvPr>
            <p:cNvSpPr/>
            <p:nvPr/>
          </p:nvSpPr>
          <p:spPr>
            <a:xfrm>
              <a:off x="37421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2011;p67">
              <a:extLst>
                <a:ext uri="{FF2B5EF4-FFF2-40B4-BE49-F238E27FC236}">
                  <a16:creationId xmlns:a16="http://schemas.microsoft.com/office/drawing/2014/main" id="{887DC6E0-B0A2-1484-02B8-45074555B034}"/>
                </a:ext>
              </a:extLst>
            </p:cNvPr>
            <p:cNvSpPr/>
            <p:nvPr/>
          </p:nvSpPr>
          <p:spPr>
            <a:xfrm>
              <a:off x="37423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2012;p67">
              <a:extLst>
                <a:ext uri="{FF2B5EF4-FFF2-40B4-BE49-F238E27FC236}">
                  <a16:creationId xmlns:a16="http://schemas.microsoft.com/office/drawing/2014/main" id="{5AD90EE5-C5D3-8778-4ECB-1C1653E8724C}"/>
                </a:ext>
              </a:extLst>
            </p:cNvPr>
            <p:cNvSpPr/>
            <p:nvPr/>
          </p:nvSpPr>
          <p:spPr>
            <a:xfrm>
              <a:off x="3665950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2013;p67">
              <a:extLst>
                <a:ext uri="{FF2B5EF4-FFF2-40B4-BE49-F238E27FC236}">
                  <a16:creationId xmlns:a16="http://schemas.microsoft.com/office/drawing/2014/main" id="{967A3916-1030-58FA-5598-039376DD830E}"/>
                </a:ext>
              </a:extLst>
            </p:cNvPr>
            <p:cNvSpPr/>
            <p:nvPr/>
          </p:nvSpPr>
          <p:spPr>
            <a:xfrm>
              <a:off x="366610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2014;p67">
              <a:extLst>
                <a:ext uri="{FF2B5EF4-FFF2-40B4-BE49-F238E27FC236}">
                  <a16:creationId xmlns:a16="http://schemas.microsoft.com/office/drawing/2014/main" id="{814FDC9B-B6A7-150A-8BDB-17EA711ED10B}"/>
                </a:ext>
              </a:extLst>
            </p:cNvPr>
            <p:cNvSpPr/>
            <p:nvPr/>
          </p:nvSpPr>
          <p:spPr>
            <a:xfrm>
              <a:off x="366610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2015;p67">
              <a:extLst>
                <a:ext uri="{FF2B5EF4-FFF2-40B4-BE49-F238E27FC236}">
                  <a16:creationId xmlns:a16="http://schemas.microsoft.com/office/drawing/2014/main" id="{75A7222D-7FBA-9E33-F57D-AE3B2E784F8A}"/>
                </a:ext>
              </a:extLst>
            </p:cNvPr>
            <p:cNvSpPr/>
            <p:nvPr/>
          </p:nvSpPr>
          <p:spPr>
            <a:xfrm>
              <a:off x="358987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2016;p67">
              <a:extLst>
                <a:ext uri="{FF2B5EF4-FFF2-40B4-BE49-F238E27FC236}">
                  <a16:creationId xmlns:a16="http://schemas.microsoft.com/office/drawing/2014/main" id="{53A368ED-93A3-6982-6906-8057E9E8468C}"/>
                </a:ext>
              </a:extLst>
            </p:cNvPr>
            <p:cNvSpPr/>
            <p:nvPr/>
          </p:nvSpPr>
          <p:spPr>
            <a:xfrm>
              <a:off x="35898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2017;p67">
              <a:extLst>
                <a:ext uri="{FF2B5EF4-FFF2-40B4-BE49-F238E27FC236}">
                  <a16:creationId xmlns:a16="http://schemas.microsoft.com/office/drawing/2014/main" id="{5E3B3202-3A28-5411-798F-B9B803596044}"/>
                </a:ext>
              </a:extLst>
            </p:cNvPr>
            <p:cNvSpPr/>
            <p:nvPr/>
          </p:nvSpPr>
          <p:spPr>
            <a:xfrm>
              <a:off x="35898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2018;p67">
              <a:extLst>
                <a:ext uri="{FF2B5EF4-FFF2-40B4-BE49-F238E27FC236}">
                  <a16:creationId xmlns:a16="http://schemas.microsoft.com/office/drawing/2014/main" id="{078CBAFE-C664-C33F-88E3-2A28AB7E5426}"/>
                </a:ext>
              </a:extLst>
            </p:cNvPr>
            <p:cNvSpPr/>
            <p:nvPr/>
          </p:nvSpPr>
          <p:spPr>
            <a:xfrm>
              <a:off x="35136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2019;p67">
              <a:extLst>
                <a:ext uri="{FF2B5EF4-FFF2-40B4-BE49-F238E27FC236}">
                  <a16:creationId xmlns:a16="http://schemas.microsoft.com/office/drawing/2014/main" id="{735265DA-7A02-54B5-1074-4096626AB4A5}"/>
                </a:ext>
              </a:extLst>
            </p:cNvPr>
            <p:cNvSpPr/>
            <p:nvPr/>
          </p:nvSpPr>
          <p:spPr>
            <a:xfrm>
              <a:off x="35136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2020;p67">
              <a:extLst>
                <a:ext uri="{FF2B5EF4-FFF2-40B4-BE49-F238E27FC236}">
                  <a16:creationId xmlns:a16="http://schemas.microsoft.com/office/drawing/2014/main" id="{E7881795-5F59-D3D9-B4A1-0FF7BE33CCD7}"/>
                </a:ext>
              </a:extLst>
            </p:cNvPr>
            <p:cNvSpPr/>
            <p:nvPr/>
          </p:nvSpPr>
          <p:spPr>
            <a:xfrm>
              <a:off x="35136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2021;p67">
              <a:extLst>
                <a:ext uri="{FF2B5EF4-FFF2-40B4-BE49-F238E27FC236}">
                  <a16:creationId xmlns:a16="http://schemas.microsoft.com/office/drawing/2014/main" id="{A1B26B6B-DFAC-D1DA-2173-A4C570D13FC7}"/>
                </a:ext>
              </a:extLst>
            </p:cNvPr>
            <p:cNvSpPr/>
            <p:nvPr/>
          </p:nvSpPr>
          <p:spPr>
            <a:xfrm>
              <a:off x="343745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2022;p67">
              <a:extLst>
                <a:ext uri="{FF2B5EF4-FFF2-40B4-BE49-F238E27FC236}">
                  <a16:creationId xmlns:a16="http://schemas.microsoft.com/office/drawing/2014/main" id="{821D321A-4674-30A5-405E-456BAC5A47B5}"/>
                </a:ext>
              </a:extLst>
            </p:cNvPr>
            <p:cNvSpPr/>
            <p:nvPr/>
          </p:nvSpPr>
          <p:spPr>
            <a:xfrm>
              <a:off x="343745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2023;p67">
              <a:extLst>
                <a:ext uri="{FF2B5EF4-FFF2-40B4-BE49-F238E27FC236}">
                  <a16:creationId xmlns:a16="http://schemas.microsoft.com/office/drawing/2014/main" id="{25305D28-AA92-CC9B-0732-B8DAFA2B00DA}"/>
                </a:ext>
              </a:extLst>
            </p:cNvPr>
            <p:cNvSpPr/>
            <p:nvPr/>
          </p:nvSpPr>
          <p:spPr>
            <a:xfrm>
              <a:off x="343745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2024;p67">
              <a:extLst>
                <a:ext uri="{FF2B5EF4-FFF2-40B4-BE49-F238E27FC236}">
                  <a16:creationId xmlns:a16="http://schemas.microsoft.com/office/drawing/2014/main" id="{0578DD79-CC89-143E-1E30-41815A8482C8}"/>
                </a:ext>
              </a:extLst>
            </p:cNvPr>
            <p:cNvSpPr/>
            <p:nvPr/>
          </p:nvSpPr>
          <p:spPr>
            <a:xfrm>
              <a:off x="34374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2025;p67">
              <a:extLst>
                <a:ext uri="{FF2B5EF4-FFF2-40B4-BE49-F238E27FC236}">
                  <a16:creationId xmlns:a16="http://schemas.microsoft.com/office/drawing/2014/main" id="{90481711-2EF0-52FB-9223-EBD52231305C}"/>
                </a:ext>
              </a:extLst>
            </p:cNvPr>
            <p:cNvSpPr/>
            <p:nvPr/>
          </p:nvSpPr>
          <p:spPr>
            <a:xfrm>
              <a:off x="336145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2026;p67">
              <a:extLst>
                <a:ext uri="{FF2B5EF4-FFF2-40B4-BE49-F238E27FC236}">
                  <a16:creationId xmlns:a16="http://schemas.microsoft.com/office/drawing/2014/main" id="{35189E22-B3E2-525D-3932-EF54F5235D20}"/>
                </a:ext>
              </a:extLst>
            </p:cNvPr>
            <p:cNvSpPr/>
            <p:nvPr/>
          </p:nvSpPr>
          <p:spPr>
            <a:xfrm>
              <a:off x="336145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2027;p67">
              <a:extLst>
                <a:ext uri="{FF2B5EF4-FFF2-40B4-BE49-F238E27FC236}">
                  <a16:creationId xmlns:a16="http://schemas.microsoft.com/office/drawing/2014/main" id="{3AD9C3E7-89C5-5611-5671-466E41EDFE17}"/>
                </a:ext>
              </a:extLst>
            </p:cNvPr>
            <p:cNvSpPr/>
            <p:nvPr/>
          </p:nvSpPr>
          <p:spPr>
            <a:xfrm>
              <a:off x="336145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2028;p67">
              <a:extLst>
                <a:ext uri="{FF2B5EF4-FFF2-40B4-BE49-F238E27FC236}">
                  <a16:creationId xmlns:a16="http://schemas.microsoft.com/office/drawing/2014/main" id="{8B2C494D-2D95-541D-611A-51A39987E73C}"/>
                </a:ext>
              </a:extLst>
            </p:cNvPr>
            <p:cNvSpPr/>
            <p:nvPr/>
          </p:nvSpPr>
          <p:spPr>
            <a:xfrm>
              <a:off x="33614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2029;p67">
              <a:extLst>
                <a:ext uri="{FF2B5EF4-FFF2-40B4-BE49-F238E27FC236}">
                  <a16:creationId xmlns:a16="http://schemas.microsoft.com/office/drawing/2014/main" id="{38CDF0C9-9932-E2B2-082F-A1E04A6F4FB3}"/>
                </a:ext>
              </a:extLst>
            </p:cNvPr>
            <p:cNvSpPr/>
            <p:nvPr/>
          </p:nvSpPr>
          <p:spPr>
            <a:xfrm>
              <a:off x="32852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2030;p67">
              <a:extLst>
                <a:ext uri="{FF2B5EF4-FFF2-40B4-BE49-F238E27FC236}">
                  <a16:creationId xmlns:a16="http://schemas.microsoft.com/office/drawing/2014/main" id="{A8D6D3A2-219C-E61D-A472-21C4A3BDF542}"/>
                </a:ext>
              </a:extLst>
            </p:cNvPr>
            <p:cNvSpPr/>
            <p:nvPr/>
          </p:nvSpPr>
          <p:spPr>
            <a:xfrm>
              <a:off x="32852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2031;p67">
              <a:extLst>
                <a:ext uri="{FF2B5EF4-FFF2-40B4-BE49-F238E27FC236}">
                  <a16:creationId xmlns:a16="http://schemas.microsoft.com/office/drawing/2014/main" id="{C28DFB15-D06D-E62F-CF1A-738623B6773F}"/>
                </a:ext>
              </a:extLst>
            </p:cNvPr>
            <p:cNvSpPr/>
            <p:nvPr/>
          </p:nvSpPr>
          <p:spPr>
            <a:xfrm>
              <a:off x="32852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2032;p67">
              <a:extLst>
                <a:ext uri="{FF2B5EF4-FFF2-40B4-BE49-F238E27FC236}">
                  <a16:creationId xmlns:a16="http://schemas.microsoft.com/office/drawing/2014/main" id="{20914196-68EF-E922-F122-ED683A9081AA}"/>
                </a:ext>
              </a:extLst>
            </p:cNvPr>
            <p:cNvSpPr/>
            <p:nvPr/>
          </p:nvSpPr>
          <p:spPr>
            <a:xfrm>
              <a:off x="32852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2033;p67">
              <a:extLst>
                <a:ext uri="{FF2B5EF4-FFF2-40B4-BE49-F238E27FC236}">
                  <a16:creationId xmlns:a16="http://schemas.microsoft.com/office/drawing/2014/main" id="{D8B8E662-3336-FB45-4A4A-46D73CA7B963}"/>
                </a:ext>
              </a:extLst>
            </p:cNvPr>
            <p:cNvSpPr/>
            <p:nvPr/>
          </p:nvSpPr>
          <p:spPr>
            <a:xfrm>
              <a:off x="3209025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2034;p67">
              <a:extLst>
                <a:ext uri="{FF2B5EF4-FFF2-40B4-BE49-F238E27FC236}">
                  <a16:creationId xmlns:a16="http://schemas.microsoft.com/office/drawing/2014/main" id="{B93E7963-EA2B-3563-8AFC-431338492A8C}"/>
                </a:ext>
              </a:extLst>
            </p:cNvPr>
            <p:cNvSpPr/>
            <p:nvPr/>
          </p:nvSpPr>
          <p:spPr>
            <a:xfrm>
              <a:off x="3209025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2035;p67">
              <a:extLst>
                <a:ext uri="{FF2B5EF4-FFF2-40B4-BE49-F238E27FC236}">
                  <a16:creationId xmlns:a16="http://schemas.microsoft.com/office/drawing/2014/main" id="{1E6E6A84-3F71-575F-17AD-51D5DF455A96}"/>
                </a:ext>
              </a:extLst>
            </p:cNvPr>
            <p:cNvSpPr/>
            <p:nvPr/>
          </p:nvSpPr>
          <p:spPr>
            <a:xfrm>
              <a:off x="3209025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2036;p67">
              <a:extLst>
                <a:ext uri="{FF2B5EF4-FFF2-40B4-BE49-F238E27FC236}">
                  <a16:creationId xmlns:a16="http://schemas.microsoft.com/office/drawing/2014/main" id="{121CAF77-4E45-208E-04C4-B517C9AA7160}"/>
                </a:ext>
              </a:extLst>
            </p:cNvPr>
            <p:cNvSpPr/>
            <p:nvPr/>
          </p:nvSpPr>
          <p:spPr>
            <a:xfrm>
              <a:off x="320902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2037;p67">
              <a:extLst>
                <a:ext uri="{FF2B5EF4-FFF2-40B4-BE49-F238E27FC236}">
                  <a16:creationId xmlns:a16="http://schemas.microsoft.com/office/drawing/2014/main" id="{59E05D66-4D82-1AAB-8BEF-75795C091D63}"/>
                </a:ext>
              </a:extLst>
            </p:cNvPr>
            <p:cNvSpPr/>
            <p:nvPr/>
          </p:nvSpPr>
          <p:spPr>
            <a:xfrm>
              <a:off x="320902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2038;p67">
              <a:extLst>
                <a:ext uri="{FF2B5EF4-FFF2-40B4-BE49-F238E27FC236}">
                  <a16:creationId xmlns:a16="http://schemas.microsoft.com/office/drawing/2014/main" id="{9A4AC94D-F4C0-DA3A-66F5-15A9234634EF}"/>
                </a:ext>
              </a:extLst>
            </p:cNvPr>
            <p:cNvSpPr/>
            <p:nvPr/>
          </p:nvSpPr>
          <p:spPr>
            <a:xfrm>
              <a:off x="419940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2039;p67">
              <a:extLst>
                <a:ext uri="{FF2B5EF4-FFF2-40B4-BE49-F238E27FC236}">
                  <a16:creationId xmlns:a16="http://schemas.microsoft.com/office/drawing/2014/main" id="{795FE96E-5485-DF8D-0C52-4686EFBDEFBE}"/>
                </a:ext>
              </a:extLst>
            </p:cNvPr>
            <p:cNvSpPr/>
            <p:nvPr/>
          </p:nvSpPr>
          <p:spPr>
            <a:xfrm>
              <a:off x="3132800" y="11143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2040;p67">
              <a:extLst>
                <a:ext uri="{FF2B5EF4-FFF2-40B4-BE49-F238E27FC236}">
                  <a16:creationId xmlns:a16="http://schemas.microsoft.com/office/drawing/2014/main" id="{567DB9B9-2774-12D9-111D-3EEAFFFF3475}"/>
                </a:ext>
              </a:extLst>
            </p:cNvPr>
            <p:cNvSpPr/>
            <p:nvPr/>
          </p:nvSpPr>
          <p:spPr>
            <a:xfrm>
              <a:off x="305680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2041;p67">
              <a:extLst>
                <a:ext uri="{FF2B5EF4-FFF2-40B4-BE49-F238E27FC236}">
                  <a16:creationId xmlns:a16="http://schemas.microsoft.com/office/drawing/2014/main" id="{907FB3C2-ECA5-F43D-6B3D-BB5303A8C889}"/>
                </a:ext>
              </a:extLst>
            </p:cNvPr>
            <p:cNvSpPr/>
            <p:nvPr/>
          </p:nvSpPr>
          <p:spPr>
            <a:xfrm>
              <a:off x="43516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2042;p67">
              <a:extLst>
                <a:ext uri="{FF2B5EF4-FFF2-40B4-BE49-F238E27FC236}">
                  <a16:creationId xmlns:a16="http://schemas.microsoft.com/office/drawing/2014/main" id="{A1577334-3ED7-79BC-A3AE-722142CD1E60}"/>
                </a:ext>
              </a:extLst>
            </p:cNvPr>
            <p:cNvSpPr/>
            <p:nvPr/>
          </p:nvSpPr>
          <p:spPr>
            <a:xfrm>
              <a:off x="43516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2043;p67">
              <a:extLst>
                <a:ext uri="{FF2B5EF4-FFF2-40B4-BE49-F238E27FC236}">
                  <a16:creationId xmlns:a16="http://schemas.microsoft.com/office/drawing/2014/main" id="{F12ECB91-1018-5D27-FE4A-0BFB859F2FB5}"/>
                </a:ext>
              </a:extLst>
            </p:cNvPr>
            <p:cNvSpPr/>
            <p:nvPr/>
          </p:nvSpPr>
          <p:spPr>
            <a:xfrm>
              <a:off x="43516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2044;p67">
              <a:extLst>
                <a:ext uri="{FF2B5EF4-FFF2-40B4-BE49-F238E27FC236}">
                  <a16:creationId xmlns:a16="http://schemas.microsoft.com/office/drawing/2014/main" id="{84701236-37FB-7D00-151D-5A64BEB9C5BA}"/>
                </a:ext>
              </a:extLst>
            </p:cNvPr>
            <p:cNvSpPr/>
            <p:nvPr/>
          </p:nvSpPr>
          <p:spPr>
            <a:xfrm>
              <a:off x="4351600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2045;p67">
              <a:extLst>
                <a:ext uri="{FF2B5EF4-FFF2-40B4-BE49-F238E27FC236}">
                  <a16:creationId xmlns:a16="http://schemas.microsoft.com/office/drawing/2014/main" id="{A3B283BA-DB65-C960-9CF0-5907A7AB5CA1}"/>
                </a:ext>
              </a:extLst>
            </p:cNvPr>
            <p:cNvSpPr/>
            <p:nvPr/>
          </p:nvSpPr>
          <p:spPr>
            <a:xfrm>
              <a:off x="43516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2046;p67">
              <a:extLst>
                <a:ext uri="{FF2B5EF4-FFF2-40B4-BE49-F238E27FC236}">
                  <a16:creationId xmlns:a16="http://schemas.microsoft.com/office/drawing/2014/main" id="{261190D3-ADDE-FB66-0E04-37684721C3D7}"/>
                </a:ext>
              </a:extLst>
            </p:cNvPr>
            <p:cNvSpPr/>
            <p:nvPr/>
          </p:nvSpPr>
          <p:spPr>
            <a:xfrm>
              <a:off x="43516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2047;p67">
              <a:extLst>
                <a:ext uri="{FF2B5EF4-FFF2-40B4-BE49-F238E27FC236}">
                  <a16:creationId xmlns:a16="http://schemas.microsoft.com/office/drawing/2014/main" id="{C9BB3C8F-FA61-0093-8484-50D7D5EA8EE3}"/>
                </a:ext>
              </a:extLst>
            </p:cNvPr>
            <p:cNvSpPr/>
            <p:nvPr/>
          </p:nvSpPr>
          <p:spPr>
            <a:xfrm>
              <a:off x="43516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2048;p67">
              <a:extLst>
                <a:ext uri="{FF2B5EF4-FFF2-40B4-BE49-F238E27FC236}">
                  <a16:creationId xmlns:a16="http://schemas.microsoft.com/office/drawing/2014/main" id="{D9439D8D-1976-CCAA-5793-F06254EBF0A9}"/>
                </a:ext>
              </a:extLst>
            </p:cNvPr>
            <p:cNvSpPr/>
            <p:nvPr/>
          </p:nvSpPr>
          <p:spPr>
            <a:xfrm>
              <a:off x="3970950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2049;p67">
              <a:extLst>
                <a:ext uri="{FF2B5EF4-FFF2-40B4-BE49-F238E27FC236}">
                  <a16:creationId xmlns:a16="http://schemas.microsoft.com/office/drawing/2014/main" id="{EA94F533-735C-272E-31EE-134C68BB678A}"/>
                </a:ext>
              </a:extLst>
            </p:cNvPr>
            <p:cNvSpPr/>
            <p:nvPr/>
          </p:nvSpPr>
          <p:spPr>
            <a:xfrm>
              <a:off x="39709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2050;p67">
              <a:extLst>
                <a:ext uri="{FF2B5EF4-FFF2-40B4-BE49-F238E27FC236}">
                  <a16:creationId xmlns:a16="http://schemas.microsoft.com/office/drawing/2014/main" id="{89FBC4E6-EF5E-F370-446A-891BE1DFCD35}"/>
                </a:ext>
              </a:extLst>
            </p:cNvPr>
            <p:cNvSpPr/>
            <p:nvPr/>
          </p:nvSpPr>
          <p:spPr>
            <a:xfrm>
              <a:off x="36661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2051;p67">
              <a:extLst>
                <a:ext uri="{FF2B5EF4-FFF2-40B4-BE49-F238E27FC236}">
                  <a16:creationId xmlns:a16="http://schemas.microsoft.com/office/drawing/2014/main" id="{64F63C47-3226-B300-154A-6389873CD45F}"/>
                </a:ext>
              </a:extLst>
            </p:cNvPr>
            <p:cNvSpPr/>
            <p:nvPr/>
          </p:nvSpPr>
          <p:spPr>
            <a:xfrm>
              <a:off x="37423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2052;p67">
              <a:extLst>
                <a:ext uri="{FF2B5EF4-FFF2-40B4-BE49-F238E27FC236}">
                  <a16:creationId xmlns:a16="http://schemas.microsoft.com/office/drawing/2014/main" id="{889309DA-42AD-AAD7-53A5-1FA29EFA625F}"/>
                </a:ext>
              </a:extLst>
            </p:cNvPr>
            <p:cNvSpPr/>
            <p:nvPr/>
          </p:nvSpPr>
          <p:spPr>
            <a:xfrm>
              <a:off x="37423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2053;p67">
              <a:extLst>
                <a:ext uri="{FF2B5EF4-FFF2-40B4-BE49-F238E27FC236}">
                  <a16:creationId xmlns:a16="http://schemas.microsoft.com/office/drawing/2014/main" id="{033D5843-C431-BBF1-3859-9ABA66275B8E}"/>
                </a:ext>
              </a:extLst>
            </p:cNvPr>
            <p:cNvSpPr/>
            <p:nvPr/>
          </p:nvSpPr>
          <p:spPr>
            <a:xfrm>
              <a:off x="38185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2054;p67">
              <a:extLst>
                <a:ext uri="{FF2B5EF4-FFF2-40B4-BE49-F238E27FC236}">
                  <a16:creationId xmlns:a16="http://schemas.microsoft.com/office/drawing/2014/main" id="{6F9F497A-2DBB-9D69-2947-B5DED99CAB76}"/>
                </a:ext>
              </a:extLst>
            </p:cNvPr>
            <p:cNvSpPr/>
            <p:nvPr/>
          </p:nvSpPr>
          <p:spPr>
            <a:xfrm>
              <a:off x="38947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2055;p67">
              <a:extLst>
                <a:ext uri="{FF2B5EF4-FFF2-40B4-BE49-F238E27FC236}">
                  <a16:creationId xmlns:a16="http://schemas.microsoft.com/office/drawing/2014/main" id="{11658E37-4D54-92DB-F3BF-F75B27D7FB30}"/>
                </a:ext>
              </a:extLst>
            </p:cNvPr>
            <p:cNvSpPr/>
            <p:nvPr/>
          </p:nvSpPr>
          <p:spPr>
            <a:xfrm>
              <a:off x="38947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2056;p67">
              <a:extLst>
                <a:ext uri="{FF2B5EF4-FFF2-40B4-BE49-F238E27FC236}">
                  <a16:creationId xmlns:a16="http://schemas.microsoft.com/office/drawing/2014/main" id="{31271474-D912-B763-9138-FED75572120E}"/>
                </a:ext>
              </a:extLst>
            </p:cNvPr>
            <p:cNvSpPr/>
            <p:nvPr/>
          </p:nvSpPr>
          <p:spPr>
            <a:xfrm>
              <a:off x="39709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2057;p67">
              <a:extLst>
                <a:ext uri="{FF2B5EF4-FFF2-40B4-BE49-F238E27FC236}">
                  <a16:creationId xmlns:a16="http://schemas.microsoft.com/office/drawing/2014/main" id="{0FD5348B-61C6-F8BC-49D4-03D481D7F25D}"/>
                </a:ext>
              </a:extLst>
            </p:cNvPr>
            <p:cNvSpPr/>
            <p:nvPr/>
          </p:nvSpPr>
          <p:spPr>
            <a:xfrm>
              <a:off x="39709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2058;p67">
              <a:extLst>
                <a:ext uri="{FF2B5EF4-FFF2-40B4-BE49-F238E27FC236}">
                  <a16:creationId xmlns:a16="http://schemas.microsoft.com/office/drawing/2014/main" id="{42F1B36A-D5A7-9C45-613A-79D1F787731E}"/>
                </a:ext>
              </a:extLst>
            </p:cNvPr>
            <p:cNvSpPr/>
            <p:nvPr/>
          </p:nvSpPr>
          <p:spPr>
            <a:xfrm>
              <a:off x="40469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2059;p67">
              <a:extLst>
                <a:ext uri="{FF2B5EF4-FFF2-40B4-BE49-F238E27FC236}">
                  <a16:creationId xmlns:a16="http://schemas.microsoft.com/office/drawing/2014/main" id="{BCEC8B51-476D-A2C8-AF8C-E1A9366A7495}"/>
                </a:ext>
              </a:extLst>
            </p:cNvPr>
            <p:cNvSpPr/>
            <p:nvPr/>
          </p:nvSpPr>
          <p:spPr>
            <a:xfrm>
              <a:off x="404695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2060;p67">
              <a:extLst>
                <a:ext uri="{FF2B5EF4-FFF2-40B4-BE49-F238E27FC236}">
                  <a16:creationId xmlns:a16="http://schemas.microsoft.com/office/drawing/2014/main" id="{B3D39CBA-01AA-57B6-F5B1-B3014083B09E}"/>
                </a:ext>
              </a:extLst>
            </p:cNvPr>
            <p:cNvSpPr/>
            <p:nvPr/>
          </p:nvSpPr>
          <p:spPr>
            <a:xfrm>
              <a:off x="40469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2061;p67">
              <a:extLst>
                <a:ext uri="{FF2B5EF4-FFF2-40B4-BE49-F238E27FC236}">
                  <a16:creationId xmlns:a16="http://schemas.microsoft.com/office/drawing/2014/main" id="{4B158DEA-A5BA-7098-1833-728726DD7730}"/>
                </a:ext>
              </a:extLst>
            </p:cNvPr>
            <p:cNvSpPr/>
            <p:nvPr/>
          </p:nvSpPr>
          <p:spPr>
            <a:xfrm>
              <a:off x="40469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2062;p67">
              <a:extLst>
                <a:ext uri="{FF2B5EF4-FFF2-40B4-BE49-F238E27FC236}">
                  <a16:creationId xmlns:a16="http://schemas.microsoft.com/office/drawing/2014/main" id="{E67496F9-4074-D2A6-83EF-4839C3845A94}"/>
                </a:ext>
              </a:extLst>
            </p:cNvPr>
            <p:cNvSpPr/>
            <p:nvPr/>
          </p:nvSpPr>
          <p:spPr>
            <a:xfrm>
              <a:off x="41231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2063;p67">
              <a:extLst>
                <a:ext uri="{FF2B5EF4-FFF2-40B4-BE49-F238E27FC236}">
                  <a16:creationId xmlns:a16="http://schemas.microsoft.com/office/drawing/2014/main" id="{BD41B7B8-8392-39B4-15C7-A73975E62C64}"/>
                </a:ext>
              </a:extLst>
            </p:cNvPr>
            <p:cNvSpPr/>
            <p:nvPr/>
          </p:nvSpPr>
          <p:spPr>
            <a:xfrm>
              <a:off x="41231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2064;p67">
              <a:extLst>
                <a:ext uri="{FF2B5EF4-FFF2-40B4-BE49-F238E27FC236}">
                  <a16:creationId xmlns:a16="http://schemas.microsoft.com/office/drawing/2014/main" id="{D2BD4AC8-38B9-F6E6-5EB4-F0245D90A6CB}"/>
                </a:ext>
              </a:extLst>
            </p:cNvPr>
            <p:cNvSpPr/>
            <p:nvPr/>
          </p:nvSpPr>
          <p:spPr>
            <a:xfrm>
              <a:off x="4123175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2065;p67">
              <a:extLst>
                <a:ext uri="{FF2B5EF4-FFF2-40B4-BE49-F238E27FC236}">
                  <a16:creationId xmlns:a16="http://schemas.microsoft.com/office/drawing/2014/main" id="{5C27E84E-59CD-8730-E647-B608C1A6E770}"/>
                </a:ext>
              </a:extLst>
            </p:cNvPr>
            <p:cNvSpPr/>
            <p:nvPr/>
          </p:nvSpPr>
          <p:spPr>
            <a:xfrm>
              <a:off x="41231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2066;p67">
              <a:extLst>
                <a:ext uri="{FF2B5EF4-FFF2-40B4-BE49-F238E27FC236}">
                  <a16:creationId xmlns:a16="http://schemas.microsoft.com/office/drawing/2014/main" id="{2C7A6901-642C-7095-CC62-E331B5EA98FC}"/>
                </a:ext>
              </a:extLst>
            </p:cNvPr>
            <p:cNvSpPr/>
            <p:nvPr/>
          </p:nvSpPr>
          <p:spPr>
            <a:xfrm>
              <a:off x="41231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2067;p67">
              <a:extLst>
                <a:ext uri="{FF2B5EF4-FFF2-40B4-BE49-F238E27FC236}">
                  <a16:creationId xmlns:a16="http://schemas.microsoft.com/office/drawing/2014/main" id="{F3082406-BB8E-8482-9B8B-CD96711B433B}"/>
                </a:ext>
              </a:extLst>
            </p:cNvPr>
            <p:cNvSpPr/>
            <p:nvPr/>
          </p:nvSpPr>
          <p:spPr>
            <a:xfrm>
              <a:off x="41231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2068;p67">
              <a:extLst>
                <a:ext uri="{FF2B5EF4-FFF2-40B4-BE49-F238E27FC236}">
                  <a16:creationId xmlns:a16="http://schemas.microsoft.com/office/drawing/2014/main" id="{736988B4-FAF2-A4A7-0D22-ADAE7E39630D}"/>
                </a:ext>
              </a:extLst>
            </p:cNvPr>
            <p:cNvSpPr/>
            <p:nvPr/>
          </p:nvSpPr>
          <p:spPr>
            <a:xfrm>
              <a:off x="41994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2069;p67">
              <a:extLst>
                <a:ext uri="{FF2B5EF4-FFF2-40B4-BE49-F238E27FC236}">
                  <a16:creationId xmlns:a16="http://schemas.microsoft.com/office/drawing/2014/main" id="{12364D30-9049-629D-13F6-B6D42405A449}"/>
                </a:ext>
              </a:extLst>
            </p:cNvPr>
            <p:cNvSpPr/>
            <p:nvPr/>
          </p:nvSpPr>
          <p:spPr>
            <a:xfrm>
              <a:off x="41994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2070;p67">
              <a:extLst>
                <a:ext uri="{FF2B5EF4-FFF2-40B4-BE49-F238E27FC236}">
                  <a16:creationId xmlns:a16="http://schemas.microsoft.com/office/drawing/2014/main" id="{605C0C4C-3EF7-99C1-63E0-506F2FA1C6AF}"/>
                </a:ext>
              </a:extLst>
            </p:cNvPr>
            <p:cNvSpPr/>
            <p:nvPr/>
          </p:nvSpPr>
          <p:spPr>
            <a:xfrm>
              <a:off x="41994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2071;p67">
              <a:extLst>
                <a:ext uri="{FF2B5EF4-FFF2-40B4-BE49-F238E27FC236}">
                  <a16:creationId xmlns:a16="http://schemas.microsoft.com/office/drawing/2014/main" id="{24D7CFCC-6154-824A-7671-CD4412F547C4}"/>
                </a:ext>
              </a:extLst>
            </p:cNvPr>
            <p:cNvSpPr/>
            <p:nvPr/>
          </p:nvSpPr>
          <p:spPr>
            <a:xfrm>
              <a:off x="41994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2072;p67">
              <a:extLst>
                <a:ext uri="{FF2B5EF4-FFF2-40B4-BE49-F238E27FC236}">
                  <a16:creationId xmlns:a16="http://schemas.microsoft.com/office/drawing/2014/main" id="{1E383B9C-4AF8-0E5D-ADF6-1A4F31A6DBFD}"/>
                </a:ext>
              </a:extLst>
            </p:cNvPr>
            <p:cNvSpPr/>
            <p:nvPr/>
          </p:nvSpPr>
          <p:spPr>
            <a:xfrm>
              <a:off x="41994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2073;p67">
              <a:extLst>
                <a:ext uri="{FF2B5EF4-FFF2-40B4-BE49-F238E27FC236}">
                  <a16:creationId xmlns:a16="http://schemas.microsoft.com/office/drawing/2014/main" id="{7D61BC23-93D5-5402-24EE-0EDF5833A76F}"/>
                </a:ext>
              </a:extLst>
            </p:cNvPr>
            <p:cNvSpPr/>
            <p:nvPr/>
          </p:nvSpPr>
          <p:spPr>
            <a:xfrm>
              <a:off x="41994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2074;p67">
              <a:extLst>
                <a:ext uri="{FF2B5EF4-FFF2-40B4-BE49-F238E27FC236}">
                  <a16:creationId xmlns:a16="http://schemas.microsoft.com/office/drawing/2014/main" id="{8B0FB99D-FE5A-BC95-0452-0C444698D376}"/>
                </a:ext>
              </a:extLst>
            </p:cNvPr>
            <p:cNvSpPr/>
            <p:nvPr/>
          </p:nvSpPr>
          <p:spPr>
            <a:xfrm>
              <a:off x="419940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2075;p67">
              <a:extLst>
                <a:ext uri="{FF2B5EF4-FFF2-40B4-BE49-F238E27FC236}">
                  <a16:creationId xmlns:a16="http://schemas.microsoft.com/office/drawing/2014/main" id="{9A1E3632-F839-2173-1709-0924F5A3113D}"/>
                </a:ext>
              </a:extLst>
            </p:cNvPr>
            <p:cNvSpPr/>
            <p:nvPr/>
          </p:nvSpPr>
          <p:spPr>
            <a:xfrm>
              <a:off x="42756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2076;p67">
              <a:extLst>
                <a:ext uri="{FF2B5EF4-FFF2-40B4-BE49-F238E27FC236}">
                  <a16:creationId xmlns:a16="http://schemas.microsoft.com/office/drawing/2014/main" id="{9C8C5FA4-39FD-AE94-3E81-EFC8DC0261D9}"/>
                </a:ext>
              </a:extLst>
            </p:cNvPr>
            <p:cNvSpPr/>
            <p:nvPr/>
          </p:nvSpPr>
          <p:spPr>
            <a:xfrm>
              <a:off x="42756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2077;p67">
              <a:extLst>
                <a:ext uri="{FF2B5EF4-FFF2-40B4-BE49-F238E27FC236}">
                  <a16:creationId xmlns:a16="http://schemas.microsoft.com/office/drawing/2014/main" id="{F287197A-0793-5EEC-85D8-177CC8CBC993}"/>
                </a:ext>
              </a:extLst>
            </p:cNvPr>
            <p:cNvSpPr/>
            <p:nvPr/>
          </p:nvSpPr>
          <p:spPr>
            <a:xfrm>
              <a:off x="42756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2078;p67">
              <a:extLst>
                <a:ext uri="{FF2B5EF4-FFF2-40B4-BE49-F238E27FC236}">
                  <a16:creationId xmlns:a16="http://schemas.microsoft.com/office/drawing/2014/main" id="{ECA017D4-7D88-C231-E5AE-70EB58C5B6B6}"/>
                </a:ext>
              </a:extLst>
            </p:cNvPr>
            <p:cNvSpPr/>
            <p:nvPr/>
          </p:nvSpPr>
          <p:spPr>
            <a:xfrm>
              <a:off x="42756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2079;p67">
              <a:extLst>
                <a:ext uri="{FF2B5EF4-FFF2-40B4-BE49-F238E27FC236}">
                  <a16:creationId xmlns:a16="http://schemas.microsoft.com/office/drawing/2014/main" id="{A4426AD8-53F5-8E0E-F6FD-70C29230B393}"/>
                </a:ext>
              </a:extLst>
            </p:cNvPr>
            <p:cNvSpPr/>
            <p:nvPr/>
          </p:nvSpPr>
          <p:spPr>
            <a:xfrm>
              <a:off x="42756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2080;p67">
              <a:extLst>
                <a:ext uri="{FF2B5EF4-FFF2-40B4-BE49-F238E27FC236}">
                  <a16:creationId xmlns:a16="http://schemas.microsoft.com/office/drawing/2014/main" id="{01C3ADA2-776C-A8E9-C991-A7E3C372413E}"/>
                </a:ext>
              </a:extLst>
            </p:cNvPr>
            <p:cNvSpPr/>
            <p:nvPr/>
          </p:nvSpPr>
          <p:spPr>
            <a:xfrm>
              <a:off x="42756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2081;p67">
              <a:extLst>
                <a:ext uri="{FF2B5EF4-FFF2-40B4-BE49-F238E27FC236}">
                  <a16:creationId xmlns:a16="http://schemas.microsoft.com/office/drawing/2014/main" id="{972F386A-1C65-4B67-C158-37CE0AF42942}"/>
                </a:ext>
              </a:extLst>
            </p:cNvPr>
            <p:cNvSpPr/>
            <p:nvPr/>
          </p:nvSpPr>
          <p:spPr>
            <a:xfrm>
              <a:off x="42756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2082;p67">
              <a:extLst>
                <a:ext uri="{FF2B5EF4-FFF2-40B4-BE49-F238E27FC236}">
                  <a16:creationId xmlns:a16="http://schemas.microsoft.com/office/drawing/2014/main" id="{EA74FE9C-3C90-15AF-3102-D1BD22A47258}"/>
                </a:ext>
              </a:extLst>
            </p:cNvPr>
            <p:cNvSpPr/>
            <p:nvPr/>
          </p:nvSpPr>
          <p:spPr>
            <a:xfrm>
              <a:off x="42756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2083;p67">
              <a:extLst>
                <a:ext uri="{FF2B5EF4-FFF2-40B4-BE49-F238E27FC236}">
                  <a16:creationId xmlns:a16="http://schemas.microsoft.com/office/drawing/2014/main" id="{F790A41D-0B51-5A7D-18EF-C8EB1ECDA6C8}"/>
                </a:ext>
              </a:extLst>
            </p:cNvPr>
            <p:cNvSpPr/>
            <p:nvPr/>
          </p:nvSpPr>
          <p:spPr>
            <a:xfrm>
              <a:off x="43516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2084;p67">
              <a:extLst>
                <a:ext uri="{FF2B5EF4-FFF2-40B4-BE49-F238E27FC236}">
                  <a16:creationId xmlns:a16="http://schemas.microsoft.com/office/drawing/2014/main" id="{434C2212-4B4C-AC5F-9DC1-F2893C9828A4}"/>
                </a:ext>
              </a:extLst>
            </p:cNvPr>
            <p:cNvSpPr/>
            <p:nvPr/>
          </p:nvSpPr>
          <p:spPr>
            <a:xfrm>
              <a:off x="44278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2085;p67">
              <a:extLst>
                <a:ext uri="{FF2B5EF4-FFF2-40B4-BE49-F238E27FC236}">
                  <a16:creationId xmlns:a16="http://schemas.microsoft.com/office/drawing/2014/main" id="{7863949D-51DA-979F-6523-7AF6257C4DDA}"/>
                </a:ext>
              </a:extLst>
            </p:cNvPr>
            <p:cNvSpPr/>
            <p:nvPr/>
          </p:nvSpPr>
          <p:spPr>
            <a:xfrm>
              <a:off x="44278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2086;p67">
              <a:extLst>
                <a:ext uri="{FF2B5EF4-FFF2-40B4-BE49-F238E27FC236}">
                  <a16:creationId xmlns:a16="http://schemas.microsoft.com/office/drawing/2014/main" id="{ED28ECF9-4F30-E3D6-F96C-DF018A56A1AD}"/>
                </a:ext>
              </a:extLst>
            </p:cNvPr>
            <p:cNvSpPr/>
            <p:nvPr/>
          </p:nvSpPr>
          <p:spPr>
            <a:xfrm>
              <a:off x="44278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2087;p67">
              <a:extLst>
                <a:ext uri="{FF2B5EF4-FFF2-40B4-BE49-F238E27FC236}">
                  <a16:creationId xmlns:a16="http://schemas.microsoft.com/office/drawing/2014/main" id="{51A74131-A151-89B5-9244-36DEC162EB0F}"/>
                </a:ext>
              </a:extLst>
            </p:cNvPr>
            <p:cNvSpPr/>
            <p:nvPr/>
          </p:nvSpPr>
          <p:spPr>
            <a:xfrm>
              <a:off x="44278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2088;p67">
              <a:extLst>
                <a:ext uri="{FF2B5EF4-FFF2-40B4-BE49-F238E27FC236}">
                  <a16:creationId xmlns:a16="http://schemas.microsoft.com/office/drawing/2014/main" id="{97816496-433F-0555-C836-404F3AEE65B3}"/>
                </a:ext>
              </a:extLst>
            </p:cNvPr>
            <p:cNvSpPr/>
            <p:nvPr/>
          </p:nvSpPr>
          <p:spPr>
            <a:xfrm>
              <a:off x="44278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2089;p67">
              <a:extLst>
                <a:ext uri="{FF2B5EF4-FFF2-40B4-BE49-F238E27FC236}">
                  <a16:creationId xmlns:a16="http://schemas.microsoft.com/office/drawing/2014/main" id="{94E71E90-4D3A-21C9-E29B-E65FEF6950BA}"/>
                </a:ext>
              </a:extLst>
            </p:cNvPr>
            <p:cNvSpPr/>
            <p:nvPr/>
          </p:nvSpPr>
          <p:spPr>
            <a:xfrm>
              <a:off x="44278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2090;p67">
              <a:extLst>
                <a:ext uri="{FF2B5EF4-FFF2-40B4-BE49-F238E27FC236}">
                  <a16:creationId xmlns:a16="http://schemas.microsoft.com/office/drawing/2014/main" id="{9C0C6745-F2D7-C3DC-2B6E-B1A41532900E}"/>
                </a:ext>
              </a:extLst>
            </p:cNvPr>
            <p:cNvSpPr/>
            <p:nvPr/>
          </p:nvSpPr>
          <p:spPr>
            <a:xfrm>
              <a:off x="44278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2091;p67">
              <a:extLst>
                <a:ext uri="{FF2B5EF4-FFF2-40B4-BE49-F238E27FC236}">
                  <a16:creationId xmlns:a16="http://schemas.microsoft.com/office/drawing/2014/main" id="{8CF68073-B33D-69E7-B62A-39E813AB7A87}"/>
                </a:ext>
              </a:extLst>
            </p:cNvPr>
            <p:cNvSpPr/>
            <p:nvPr/>
          </p:nvSpPr>
          <p:spPr>
            <a:xfrm>
              <a:off x="44278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2092;p67">
              <a:extLst>
                <a:ext uri="{FF2B5EF4-FFF2-40B4-BE49-F238E27FC236}">
                  <a16:creationId xmlns:a16="http://schemas.microsoft.com/office/drawing/2014/main" id="{A29292B3-C1CF-D4C3-8355-48B95DEB7A2D}"/>
                </a:ext>
              </a:extLst>
            </p:cNvPr>
            <p:cNvSpPr/>
            <p:nvPr/>
          </p:nvSpPr>
          <p:spPr>
            <a:xfrm>
              <a:off x="4427825" y="1571400"/>
              <a:ext cx="62350" cy="53250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2093;p67">
              <a:extLst>
                <a:ext uri="{FF2B5EF4-FFF2-40B4-BE49-F238E27FC236}">
                  <a16:creationId xmlns:a16="http://schemas.microsoft.com/office/drawing/2014/main" id="{A7BD3E30-3752-47BB-2FC9-11985D79502A}"/>
                </a:ext>
              </a:extLst>
            </p:cNvPr>
            <p:cNvSpPr/>
            <p:nvPr/>
          </p:nvSpPr>
          <p:spPr>
            <a:xfrm>
              <a:off x="43516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2094;p67">
              <a:extLst>
                <a:ext uri="{FF2B5EF4-FFF2-40B4-BE49-F238E27FC236}">
                  <a16:creationId xmlns:a16="http://schemas.microsoft.com/office/drawing/2014/main" id="{12091224-9624-8BBA-E162-8FAF4846C750}"/>
                </a:ext>
              </a:extLst>
            </p:cNvPr>
            <p:cNvSpPr/>
            <p:nvPr/>
          </p:nvSpPr>
          <p:spPr>
            <a:xfrm>
              <a:off x="42756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2095;p67">
              <a:extLst>
                <a:ext uri="{FF2B5EF4-FFF2-40B4-BE49-F238E27FC236}">
                  <a16:creationId xmlns:a16="http://schemas.microsoft.com/office/drawing/2014/main" id="{15871975-BFE5-F316-BEB1-3F28BE253DB8}"/>
                </a:ext>
              </a:extLst>
            </p:cNvPr>
            <p:cNvSpPr/>
            <p:nvPr/>
          </p:nvSpPr>
          <p:spPr>
            <a:xfrm>
              <a:off x="42756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2096;p67">
              <a:extLst>
                <a:ext uri="{FF2B5EF4-FFF2-40B4-BE49-F238E27FC236}">
                  <a16:creationId xmlns:a16="http://schemas.microsoft.com/office/drawing/2014/main" id="{07B7E0B7-6D42-C9EE-7661-8A0E684842C7}"/>
                </a:ext>
              </a:extLst>
            </p:cNvPr>
            <p:cNvSpPr/>
            <p:nvPr/>
          </p:nvSpPr>
          <p:spPr>
            <a:xfrm>
              <a:off x="41994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2097;p67">
              <a:extLst>
                <a:ext uri="{FF2B5EF4-FFF2-40B4-BE49-F238E27FC236}">
                  <a16:creationId xmlns:a16="http://schemas.microsoft.com/office/drawing/2014/main" id="{68DE3460-561E-78EA-6D9B-28399D8F8999}"/>
                </a:ext>
              </a:extLst>
            </p:cNvPr>
            <p:cNvSpPr/>
            <p:nvPr/>
          </p:nvSpPr>
          <p:spPr>
            <a:xfrm>
              <a:off x="41994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2098;p67">
              <a:extLst>
                <a:ext uri="{FF2B5EF4-FFF2-40B4-BE49-F238E27FC236}">
                  <a16:creationId xmlns:a16="http://schemas.microsoft.com/office/drawing/2014/main" id="{A67799D5-26DC-9B32-6780-0E7C22798BF3}"/>
                </a:ext>
              </a:extLst>
            </p:cNvPr>
            <p:cNvSpPr/>
            <p:nvPr/>
          </p:nvSpPr>
          <p:spPr>
            <a:xfrm>
              <a:off x="41994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2099;p67">
              <a:extLst>
                <a:ext uri="{FF2B5EF4-FFF2-40B4-BE49-F238E27FC236}">
                  <a16:creationId xmlns:a16="http://schemas.microsoft.com/office/drawing/2014/main" id="{8E4AC06E-68CF-7D19-BB4D-84D97A5C2AE0}"/>
                </a:ext>
              </a:extLst>
            </p:cNvPr>
            <p:cNvSpPr/>
            <p:nvPr/>
          </p:nvSpPr>
          <p:spPr>
            <a:xfrm>
              <a:off x="41994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2100;p67">
              <a:extLst>
                <a:ext uri="{FF2B5EF4-FFF2-40B4-BE49-F238E27FC236}">
                  <a16:creationId xmlns:a16="http://schemas.microsoft.com/office/drawing/2014/main" id="{EB0CB340-BD2C-C095-0558-E9B70B537EA6}"/>
                </a:ext>
              </a:extLst>
            </p:cNvPr>
            <p:cNvSpPr/>
            <p:nvPr/>
          </p:nvSpPr>
          <p:spPr>
            <a:xfrm>
              <a:off x="41231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2101;p67">
              <a:extLst>
                <a:ext uri="{FF2B5EF4-FFF2-40B4-BE49-F238E27FC236}">
                  <a16:creationId xmlns:a16="http://schemas.microsoft.com/office/drawing/2014/main" id="{9FFFD52C-6EF7-2216-5ED3-DADA01A766EF}"/>
                </a:ext>
              </a:extLst>
            </p:cNvPr>
            <p:cNvSpPr/>
            <p:nvPr/>
          </p:nvSpPr>
          <p:spPr>
            <a:xfrm>
              <a:off x="41231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2102;p67">
              <a:extLst>
                <a:ext uri="{FF2B5EF4-FFF2-40B4-BE49-F238E27FC236}">
                  <a16:creationId xmlns:a16="http://schemas.microsoft.com/office/drawing/2014/main" id="{F017EA85-6BDA-8099-A745-B88D302AD3AD}"/>
                </a:ext>
              </a:extLst>
            </p:cNvPr>
            <p:cNvSpPr/>
            <p:nvPr/>
          </p:nvSpPr>
          <p:spPr>
            <a:xfrm>
              <a:off x="41231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2103;p67">
              <a:extLst>
                <a:ext uri="{FF2B5EF4-FFF2-40B4-BE49-F238E27FC236}">
                  <a16:creationId xmlns:a16="http://schemas.microsoft.com/office/drawing/2014/main" id="{37D175B1-3628-D837-532C-1E7591C4AA01}"/>
                </a:ext>
              </a:extLst>
            </p:cNvPr>
            <p:cNvSpPr/>
            <p:nvPr/>
          </p:nvSpPr>
          <p:spPr>
            <a:xfrm>
              <a:off x="41231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2104;p67">
              <a:extLst>
                <a:ext uri="{FF2B5EF4-FFF2-40B4-BE49-F238E27FC236}">
                  <a16:creationId xmlns:a16="http://schemas.microsoft.com/office/drawing/2014/main" id="{3FBBF6D9-C69C-03C1-BFF1-9E9128E9E412}"/>
                </a:ext>
              </a:extLst>
            </p:cNvPr>
            <p:cNvSpPr/>
            <p:nvPr/>
          </p:nvSpPr>
          <p:spPr>
            <a:xfrm>
              <a:off x="41231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2105;p67">
              <a:extLst>
                <a:ext uri="{FF2B5EF4-FFF2-40B4-BE49-F238E27FC236}">
                  <a16:creationId xmlns:a16="http://schemas.microsoft.com/office/drawing/2014/main" id="{BE476FDF-303C-746B-CCF1-3B6E653FEC6D}"/>
                </a:ext>
              </a:extLst>
            </p:cNvPr>
            <p:cNvSpPr/>
            <p:nvPr/>
          </p:nvSpPr>
          <p:spPr>
            <a:xfrm>
              <a:off x="41231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2106;p67">
              <a:extLst>
                <a:ext uri="{FF2B5EF4-FFF2-40B4-BE49-F238E27FC236}">
                  <a16:creationId xmlns:a16="http://schemas.microsoft.com/office/drawing/2014/main" id="{FA6E83EF-06B5-DB97-5A70-4F5EEDF2EE42}"/>
                </a:ext>
              </a:extLst>
            </p:cNvPr>
            <p:cNvSpPr/>
            <p:nvPr/>
          </p:nvSpPr>
          <p:spPr>
            <a:xfrm>
              <a:off x="40469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2107;p67">
              <a:extLst>
                <a:ext uri="{FF2B5EF4-FFF2-40B4-BE49-F238E27FC236}">
                  <a16:creationId xmlns:a16="http://schemas.microsoft.com/office/drawing/2014/main" id="{E248D1AD-D8CE-D656-B0FA-9837B65D417A}"/>
                </a:ext>
              </a:extLst>
            </p:cNvPr>
            <p:cNvSpPr/>
            <p:nvPr/>
          </p:nvSpPr>
          <p:spPr>
            <a:xfrm>
              <a:off x="40469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2108;p67">
              <a:extLst>
                <a:ext uri="{FF2B5EF4-FFF2-40B4-BE49-F238E27FC236}">
                  <a16:creationId xmlns:a16="http://schemas.microsoft.com/office/drawing/2014/main" id="{6A0AECE8-970F-E2BE-979B-29560687F06A}"/>
                </a:ext>
              </a:extLst>
            </p:cNvPr>
            <p:cNvSpPr/>
            <p:nvPr/>
          </p:nvSpPr>
          <p:spPr>
            <a:xfrm>
              <a:off x="40469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2109;p67">
              <a:extLst>
                <a:ext uri="{FF2B5EF4-FFF2-40B4-BE49-F238E27FC236}">
                  <a16:creationId xmlns:a16="http://schemas.microsoft.com/office/drawing/2014/main" id="{68B8E005-A6E1-F64C-5858-BF8CC2C73B27}"/>
                </a:ext>
              </a:extLst>
            </p:cNvPr>
            <p:cNvSpPr/>
            <p:nvPr/>
          </p:nvSpPr>
          <p:spPr>
            <a:xfrm>
              <a:off x="40469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2110;p67">
              <a:extLst>
                <a:ext uri="{FF2B5EF4-FFF2-40B4-BE49-F238E27FC236}">
                  <a16:creationId xmlns:a16="http://schemas.microsoft.com/office/drawing/2014/main" id="{CD9DBDCC-8982-A6A3-2F22-148A58DFE32F}"/>
                </a:ext>
              </a:extLst>
            </p:cNvPr>
            <p:cNvSpPr/>
            <p:nvPr/>
          </p:nvSpPr>
          <p:spPr>
            <a:xfrm>
              <a:off x="40469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2111;p67">
              <a:extLst>
                <a:ext uri="{FF2B5EF4-FFF2-40B4-BE49-F238E27FC236}">
                  <a16:creationId xmlns:a16="http://schemas.microsoft.com/office/drawing/2014/main" id="{F284142C-2A0C-7B44-17D2-EE4704358113}"/>
                </a:ext>
              </a:extLst>
            </p:cNvPr>
            <p:cNvSpPr/>
            <p:nvPr/>
          </p:nvSpPr>
          <p:spPr>
            <a:xfrm>
              <a:off x="404695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2112;p67">
              <a:extLst>
                <a:ext uri="{FF2B5EF4-FFF2-40B4-BE49-F238E27FC236}">
                  <a16:creationId xmlns:a16="http://schemas.microsoft.com/office/drawing/2014/main" id="{B213141A-E378-140C-BC33-762A5F742D8E}"/>
                </a:ext>
              </a:extLst>
            </p:cNvPr>
            <p:cNvSpPr/>
            <p:nvPr/>
          </p:nvSpPr>
          <p:spPr>
            <a:xfrm>
              <a:off x="40469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2113;p67">
              <a:extLst>
                <a:ext uri="{FF2B5EF4-FFF2-40B4-BE49-F238E27FC236}">
                  <a16:creationId xmlns:a16="http://schemas.microsoft.com/office/drawing/2014/main" id="{10838656-068C-9381-DAEA-CDD5E9050947}"/>
                </a:ext>
              </a:extLst>
            </p:cNvPr>
            <p:cNvSpPr/>
            <p:nvPr/>
          </p:nvSpPr>
          <p:spPr>
            <a:xfrm>
              <a:off x="40469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2114;p67">
              <a:extLst>
                <a:ext uri="{FF2B5EF4-FFF2-40B4-BE49-F238E27FC236}">
                  <a16:creationId xmlns:a16="http://schemas.microsoft.com/office/drawing/2014/main" id="{5978C4B7-E213-2083-377D-D6B2985241BC}"/>
                </a:ext>
              </a:extLst>
            </p:cNvPr>
            <p:cNvSpPr/>
            <p:nvPr/>
          </p:nvSpPr>
          <p:spPr>
            <a:xfrm>
              <a:off x="39709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2115;p67">
              <a:extLst>
                <a:ext uri="{FF2B5EF4-FFF2-40B4-BE49-F238E27FC236}">
                  <a16:creationId xmlns:a16="http://schemas.microsoft.com/office/drawing/2014/main" id="{DF339BB2-775B-2BD1-4BD6-A3FA336AB494}"/>
                </a:ext>
              </a:extLst>
            </p:cNvPr>
            <p:cNvSpPr/>
            <p:nvPr/>
          </p:nvSpPr>
          <p:spPr>
            <a:xfrm>
              <a:off x="39709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2116;p67">
              <a:extLst>
                <a:ext uri="{FF2B5EF4-FFF2-40B4-BE49-F238E27FC236}">
                  <a16:creationId xmlns:a16="http://schemas.microsoft.com/office/drawing/2014/main" id="{8354A9D9-4BC5-273E-6AFD-8AAF95D58A9B}"/>
                </a:ext>
              </a:extLst>
            </p:cNvPr>
            <p:cNvSpPr/>
            <p:nvPr/>
          </p:nvSpPr>
          <p:spPr>
            <a:xfrm>
              <a:off x="39709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2117;p67">
              <a:extLst>
                <a:ext uri="{FF2B5EF4-FFF2-40B4-BE49-F238E27FC236}">
                  <a16:creationId xmlns:a16="http://schemas.microsoft.com/office/drawing/2014/main" id="{775BAECE-B80E-0048-93EA-238BDFF61ADA}"/>
                </a:ext>
              </a:extLst>
            </p:cNvPr>
            <p:cNvSpPr/>
            <p:nvPr/>
          </p:nvSpPr>
          <p:spPr>
            <a:xfrm>
              <a:off x="39709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2118;p67">
              <a:extLst>
                <a:ext uri="{FF2B5EF4-FFF2-40B4-BE49-F238E27FC236}">
                  <a16:creationId xmlns:a16="http://schemas.microsoft.com/office/drawing/2014/main" id="{19F497CF-3FF5-060A-1573-628DCC28F598}"/>
                </a:ext>
              </a:extLst>
            </p:cNvPr>
            <p:cNvSpPr/>
            <p:nvPr/>
          </p:nvSpPr>
          <p:spPr>
            <a:xfrm>
              <a:off x="39709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2119;p67">
              <a:extLst>
                <a:ext uri="{FF2B5EF4-FFF2-40B4-BE49-F238E27FC236}">
                  <a16:creationId xmlns:a16="http://schemas.microsoft.com/office/drawing/2014/main" id="{AB209548-5EDE-5B91-231D-D7CB649F1372}"/>
                </a:ext>
              </a:extLst>
            </p:cNvPr>
            <p:cNvSpPr/>
            <p:nvPr/>
          </p:nvSpPr>
          <p:spPr>
            <a:xfrm>
              <a:off x="39709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2120;p67">
              <a:extLst>
                <a:ext uri="{FF2B5EF4-FFF2-40B4-BE49-F238E27FC236}">
                  <a16:creationId xmlns:a16="http://schemas.microsoft.com/office/drawing/2014/main" id="{B5608701-2A0A-91C1-1985-DE6333C1624D}"/>
                </a:ext>
              </a:extLst>
            </p:cNvPr>
            <p:cNvSpPr/>
            <p:nvPr/>
          </p:nvSpPr>
          <p:spPr>
            <a:xfrm>
              <a:off x="39709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2121;p67">
              <a:extLst>
                <a:ext uri="{FF2B5EF4-FFF2-40B4-BE49-F238E27FC236}">
                  <a16:creationId xmlns:a16="http://schemas.microsoft.com/office/drawing/2014/main" id="{2F07F79D-D53C-004E-D516-7B5FDC0080D2}"/>
                </a:ext>
              </a:extLst>
            </p:cNvPr>
            <p:cNvSpPr/>
            <p:nvPr/>
          </p:nvSpPr>
          <p:spPr>
            <a:xfrm>
              <a:off x="39709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2122;p67">
              <a:extLst>
                <a:ext uri="{FF2B5EF4-FFF2-40B4-BE49-F238E27FC236}">
                  <a16:creationId xmlns:a16="http://schemas.microsoft.com/office/drawing/2014/main" id="{0F033FFB-9064-FF15-3D69-8548AFC53CF8}"/>
                </a:ext>
              </a:extLst>
            </p:cNvPr>
            <p:cNvSpPr/>
            <p:nvPr/>
          </p:nvSpPr>
          <p:spPr>
            <a:xfrm>
              <a:off x="39709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2123;p67">
              <a:extLst>
                <a:ext uri="{FF2B5EF4-FFF2-40B4-BE49-F238E27FC236}">
                  <a16:creationId xmlns:a16="http://schemas.microsoft.com/office/drawing/2014/main" id="{A1E701F1-BDD2-D1FF-C697-3AB5360098E9}"/>
                </a:ext>
              </a:extLst>
            </p:cNvPr>
            <p:cNvSpPr/>
            <p:nvPr/>
          </p:nvSpPr>
          <p:spPr>
            <a:xfrm>
              <a:off x="38947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2124;p67">
              <a:extLst>
                <a:ext uri="{FF2B5EF4-FFF2-40B4-BE49-F238E27FC236}">
                  <a16:creationId xmlns:a16="http://schemas.microsoft.com/office/drawing/2014/main" id="{8A021105-C6A1-4D90-2A59-AA60B554F8E6}"/>
                </a:ext>
              </a:extLst>
            </p:cNvPr>
            <p:cNvSpPr/>
            <p:nvPr/>
          </p:nvSpPr>
          <p:spPr>
            <a:xfrm>
              <a:off x="38947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2125;p67">
              <a:extLst>
                <a:ext uri="{FF2B5EF4-FFF2-40B4-BE49-F238E27FC236}">
                  <a16:creationId xmlns:a16="http://schemas.microsoft.com/office/drawing/2014/main" id="{729D89AD-F85D-4F9E-BC84-CC2CD483FDE1}"/>
                </a:ext>
              </a:extLst>
            </p:cNvPr>
            <p:cNvSpPr/>
            <p:nvPr/>
          </p:nvSpPr>
          <p:spPr>
            <a:xfrm>
              <a:off x="38947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2126;p67">
              <a:extLst>
                <a:ext uri="{FF2B5EF4-FFF2-40B4-BE49-F238E27FC236}">
                  <a16:creationId xmlns:a16="http://schemas.microsoft.com/office/drawing/2014/main" id="{147E9B60-4AC9-AB95-0D99-502AC55ABFFF}"/>
                </a:ext>
              </a:extLst>
            </p:cNvPr>
            <p:cNvSpPr/>
            <p:nvPr/>
          </p:nvSpPr>
          <p:spPr>
            <a:xfrm>
              <a:off x="38947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2127;p67">
              <a:extLst>
                <a:ext uri="{FF2B5EF4-FFF2-40B4-BE49-F238E27FC236}">
                  <a16:creationId xmlns:a16="http://schemas.microsoft.com/office/drawing/2014/main" id="{520803FF-3711-D49B-0DAC-94BD0EB4BAAF}"/>
                </a:ext>
              </a:extLst>
            </p:cNvPr>
            <p:cNvSpPr/>
            <p:nvPr/>
          </p:nvSpPr>
          <p:spPr>
            <a:xfrm>
              <a:off x="38947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2128;p67">
              <a:extLst>
                <a:ext uri="{FF2B5EF4-FFF2-40B4-BE49-F238E27FC236}">
                  <a16:creationId xmlns:a16="http://schemas.microsoft.com/office/drawing/2014/main" id="{8702B3C1-FA3A-B63A-D485-3ADC5133E4AB}"/>
                </a:ext>
              </a:extLst>
            </p:cNvPr>
            <p:cNvSpPr/>
            <p:nvPr/>
          </p:nvSpPr>
          <p:spPr>
            <a:xfrm>
              <a:off x="3894725" y="1571400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2129;p67">
              <a:extLst>
                <a:ext uri="{FF2B5EF4-FFF2-40B4-BE49-F238E27FC236}">
                  <a16:creationId xmlns:a16="http://schemas.microsoft.com/office/drawing/2014/main" id="{362CDD62-BEF0-795D-ABB1-870C46AC1965}"/>
                </a:ext>
              </a:extLst>
            </p:cNvPr>
            <p:cNvSpPr/>
            <p:nvPr/>
          </p:nvSpPr>
          <p:spPr>
            <a:xfrm>
              <a:off x="38947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2130;p67">
              <a:extLst>
                <a:ext uri="{FF2B5EF4-FFF2-40B4-BE49-F238E27FC236}">
                  <a16:creationId xmlns:a16="http://schemas.microsoft.com/office/drawing/2014/main" id="{46135D21-221C-7E87-FBF4-11A2C5064D06}"/>
                </a:ext>
              </a:extLst>
            </p:cNvPr>
            <p:cNvSpPr/>
            <p:nvPr/>
          </p:nvSpPr>
          <p:spPr>
            <a:xfrm>
              <a:off x="38947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2131;p67">
              <a:extLst>
                <a:ext uri="{FF2B5EF4-FFF2-40B4-BE49-F238E27FC236}">
                  <a16:creationId xmlns:a16="http://schemas.microsoft.com/office/drawing/2014/main" id="{01FA5E3B-49BC-350A-C08E-E96966FF5736}"/>
                </a:ext>
              </a:extLst>
            </p:cNvPr>
            <p:cNvSpPr/>
            <p:nvPr/>
          </p:nvSpPr>
          <p:spPr>
            <a:xfrm>
              <a:off x="38947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2132;p67">
              <a:extLst>
                <a:ext uri="{FF2B5EF4-FFF2-40B4-BE49-F238E27FC236}">
                  <a16:creationId xmlns:a16="http://schemas.microsoft.com/office/drawing/2014/main" id="{1ED0F647-7D2A-7A0D-9490-93C23BBCF624}"/>
                </a:ext>
              </a:extLst>
            </p:cNvPr>
            <p:cNvSpPr/>
            <p:nvPr/>
          </p:nvSpPr>
          <p:spPr>
            <a:xfrm>
              <a:off x="38947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2133;p67">
              <a:extLst>
                <a:ext uri="{FF2B5EF4-FFF2-40B4-BE49-F238E27FC236}">
                  <a16:creationId xmlns:a16="http://schemas.microsoft.com/office/drawing/2014/main" id="{B97EB782-6A90-0637-0E28-1ACCEEDE3F44}"/>
                </a:ext>
              </a:extLst>
            </p:cNvPr>
            <p:cNvSpPr/>
            <p:nvPr/>
          </p:nvSpPr>
          <p:spPr>
            <a:xfrm>
              <a:off x="38185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2134;p67">
              <a:extLst>
                <a:ext uri="{FF2B5EF4-FFF2-40B4-BE49-F238E27FC236}">
                  <a16:creationId xmlns:a16="http://schemas.microsoft.com/office/drawing/2014/main" id="{7BFD81B9-CD61-1F78-20C3-A96536A6EBB7}"/>
                </a:ext>
              </a:extLst>
            </p:cNvPr>
            <p:cNvSpPr/>
            <p:nvPr/>
          </p:nvSpPr>
          <p:spPr>
            <a:xfrm>
              <a:off x="38185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2135;p67">
              <a:extLst>
                <a:ext uri="{FF2B5EF4-FFF2-40B4-BE49-F238E27FC236}">
                  <a16:creationId xmlns:a16="http://schemas.microsoft.com/office/drawing/2014/main" id="{F3D10266-08BC-F0F5-DAC7-AD650158AE2C}"/>
                </a:ext>
              </a:extLst>
            </p:cNvPr>
            <p:cNvSpPr/>
            <p:nvPr/>
          </p:nvSpPr>
          <p:spPr>
            <a:xfrm>
              <a:off x="38185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2136;p67">
              <a:extLst>
                <a:ext uri="{FF2B5EF4-FFF2-40B4-BE49-F238E27FC236}">
                  <a16:creationId xmlns:a16="http://schemas.microsoft.com/office/drawing/2014/main" id="{30173179-73D3-0877-F6D3-DB98184D2E42}"/>
                </a:ext>
              </a:extLst>
            </p:cNvPr>
            <p:cNvSpPr/>
            <p:nvPr/>
          </p:nvSpPr>
          <p:spPr>
            <a:xfrm>
              <a:off x="38185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2137;p67">
              <a:extLst>
                <a:ext uri="{FF2B5EF4-FFF2-40B4-BE49-F238E27FC236}">
                  <a16:creationId xmlns:a16="http://schemas.microsoft.com/office/drawing/2014/main" id="{4B94B1E8-431D-592C-707B-558AE4392D9F}"/>
                </a:ext>
              </a:extLst>
            </p:cNvPr>
            <p:cNvSpPr/>
            <p:nvPr/>
          </p:nvSpPr>
          <p:spPr>
            <a:xfrm>
              <a:off x="38185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2138;p67">
              <a:extLst>
                <a:ext uri="{FF2B5EF4-FFF2-40B4-BE49-F238E27FC236}">
                  <a16:creationId xmlns:a16="http://schemas.microsoft.com/office/drawing/2014/main" id="{4CE3AD79-E964-4FB9-F61B-BDDB37ACBF01}"/>
                </a:ext>
              </a:extLst>
            </p:cNvPr>
            <p:cNvSpPr/>
            <p:nvPr/>
          </p:nvSpPr>
          <p:spPr>
            <a:xfrm>
              <a:off x="38185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2139;p67">
              <a:extLst>
                <a:ext uri="{FF2B5EF4-FFF2-40B4-BE49-F238E27FC236}">
                  <a16:creationId xmlns:a16="http://schemas.microsoft.com/office/drawing/2014/main" id="{4403574A-A117-EB95-3D4A-67B595CD88EE}"/>
                </a:ext>
              </a:extLst>
            </p:cNvPr>
            <p:cNvSpPr/>
            <p:nvPr/>
          </p:nvSpPr>
          <p:spPr>
            <a:xfrm>
              <a:off x="38185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2140;p67">
              <a:extLst>
                <a:ext uri="{FF2B5EF4-FFF2-40B4-BE49-F238E27FC236}">
                  <a16:creationId xmlns:a16="http://schemas.microsoft.com/office/drawing/2014/main" id="{325C0678-AF52-0464-9EAC-977DC976BE4C}"/>
                </a:ext>
              </a:extLst>
            </p:cNvPr>
            <p:cNvSpPr/>
            <p:nvPr/>
          </p:nvSpPr>
          <p:spPr>
            <a:xfrm>
              <a:off x="38185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2141;p67">
              <a:extLst>
                <a:ext uri="{FF2B5EF4-FFF2-40B4-BE49-F238E27FC236}">
                  <a16:creationId xmlns:a16="http://schemas.microsoft.com/office/drawing/2014/main" id="{5C2432E7-5B0F-AF40-A797-7A809515D983}"/>
                </a:ext>
              </a:extLst>
            </p:cNvPr>
            <p:cNvSpPr/>
            <p:nvPr/>
          </p:nvSpPr>
          <p:spPr>
            <a:xfrm>
              <a:off x="38185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2142;p67">
              <a:extLst>
                <a:ext uri="{FF2B5EF4-FFF2-40B4-BE49-F238E27FC236}">
                  <a16:creationId xmlns:a16="http://schemas.microsoft.com/office/drawing/2014/main" id="{494F2875-A03F-DBA7-9B7D-9821E8426FFA}"/>
                </a:ext>
              </a:extLst>
            </p:cNvPr>
            <p:cNvSpPr/>
            <p:nvPr/>
          </p:nvSpPr>
          <p:spPr>
            <a:xfrm>
              <a:off x="381852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2143;p67">
              <a:extLst>
                <a:ext uri="{FF2B5EF4-FFF2-40B4-BE49-F238E27FC236}">
                  <a16:creationId xmlns:a16="http://schemas.microsoft.com/office/drawing/2014/main" id="{EE6BC135-4C37-0183-E1EE-10C06D03DB54}"/>
                </a:ext>
              </a:extLst>
            </p:cNvPr>
            <p:cNvSpPr/>
            <p:nvPr/>
          </p:nvSpPr>
          <p:spPr>
            <a:xfrm>
              <a:off x="38185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2144;p67">
              <a:extLst>
                <a:ext uri="{FF2B5EF4-FFF2-40B4-BE49-F238E27FC236}">
                  <a16:creationId xmlns:a16="http://schemas.microsoft.com/office/drawing/2014/main" id="{3A980408-B2C7-3B35-43A0-65250DBF60D2}"/>
                </a:ext>
              </a:extLst>
            </p:cNvPr>
            <p:cNvSpPr/>
            <p:nvPr/>
          </p:nvSpPr>
          <p:spPr>
            <a:xfrm>
              <a:off x="37423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2145;p67">
              <a:extLst>
                <a:ext uri="{FF2B5EF4-FFF2-40B4-BE49-F238E27FC236}">
                  <a16:creationId xmlns:a16="http://schemas.microsoft.com/office/drawing/2014/main" id="{85EF35BE-039B-A079-34A8-F116D20B9544}"/>
                </a:ext>
              </a:extLst>
            </p:cNvPr>
            <p:cNvSpPr/>
            <p:nvPr/>
          </p:nvSpPr>
          <p:spPr>
            <a:xfrm>
              <a:off x="37423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2146;p67">
              <a:extLst>
                <a:ext uri="{FF2B5EF4-FFF2-40B4-BE49-F238E27FC236}">
                  <a16:creationId xmlns:a16="http://schemas.microsoft.com/office/drawing/2014/main" id="{EAFB9C57-297C-D474-3820-97834D5F723D}"/>
                </a:ext>
              </a:extLst>
            </p:cNvPr>
            <p:cNvSpPr/>
            <p:nvPr/>
          </p:nvSpPr>
          <p:spPr>
            <a:xfrm>
              <a:off x="374230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5"/>
                    <a:pt x="528" y="2132"/>
                    <a:pt x="1076" y="2132"/>
                  </a:cubicBezTo>
                  <a:cubicBezTo>
                    <a:pt x="1335" y="2132"/>
                    <a:pt x="1599" y="2036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2147;p67">
              <a:extLst>
                <a:ext uri="{FF2B5EF4-FFF2-40B4-BE49-F238E27FC236}">
                  <a16:creationId xmlns:a16="http://schemas.microsoft.com/office/drawing/2014/main" id="{17C2C78E-5498-032F-9BDE-7932CF0103A6}"/>
                </a:ext>
              </a:extLst>
            </p:cNvPr>
            <p:cNvSpPr/>
            <p:nvPr/>
          </p:nvSpPr>
          <p:spPr>
            <a:xfrm>
              <a:off x="37423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2148;p67">
              <a:extLst>
                <a:ext uri="{FF2B5EF4-FFF2-40B4-BE49-F238E27FC236}">
                  <a16:creationId xmlns:a16="http://schemas.microsoft.com/office/drawing/2014/main" id="{8C963303-30C1-2435-48F3-54D85D04D199}"/>
                </a:ext>
              </a:extLst>
            </p:cNvPr>
            <p:cNvSpPr/>
            <p:nvPr/>
          </p:nvSpPr>
          <p:spPr>
            <a:xfrm>
              <a:off x="37423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2149;p67">
              <a:extLst>
                <a:ext uri="{FF2B5EF4-FFF2-40B4-BE49-F238E27FC236}">
                  <a16:creationId xmlns:a16="http://schemas.microsoft.com/office/drawing/2014/main" id="{6BEC8297-93DB-6AAF-DE3B-9D92DD19BAAB}"/>
                </a:ext>
              </a:extLst>
            </p:cNvPr>
            <p:cNvSpPr/>
            <p:nvPr/>
          </p:nvSpPr>
          <p:spPr>
            <a:xfrm>
              <a:off x="37423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2150;p67">
              <a:extLst>
                <a:ext uri="{FF2B5EF4-FFF2-40B4-BE49-F238E27FC236}">
                  <a16:creationId xmlns:a16="http://schemas.microsoft.com/office/drawing/2014/main" id="{539E4F22-9CE8-D8D5-A72A-EBF21351F4F1}"/>
                </a:ext>
              </a:extLst>
            </p:cNvPr>
            <p:cNvSpPr/>
            <p:nvPr/>
          </p:nvSpPr>
          <p:spPr>
            <a:xfrm>
              <a:off x="37423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2151;p67">
              <a:extLst>
                <a:ext uri="{FF2B5EF4-FFF2-40B4-BE49-F238E27FC236}">
                  <a16:creationId xmlns:a16="http://schemas.microsoft.com/office/drawing/2014/main" id="{AB87FCB6-72AF-7B39-DA58-3B206CEE4A94}"/>
                </a:ext>
              </a:extLst>
            </p:cNvPr>
            <p:cNvSpPr/>
            <p:nvPr/>
          </p:nvSpPr>
          <p:spPr>
            <a:xfrm>
              <a:off x="37423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2152;p67">
              <a:extLst>
                <a:ext uri="{FF2B5EF4-FFF2-40B4-BE49-F238E27FC236}">
                  <a16:creationId xmlns:a16="http://schemas.microsoft.com/office/drawing/2014/main" id="{19A97F62-F978-928A-963F-48D37D283728}"/>
                </a:ext>
              </a:extLst>
            </p:cNvPr>
            <p:cNvSpPr/>
            <p:nvPr/>
          </p:nvSpPr>
          <p:spPr>
            <a:xfrm>
              <a:off x="37423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2153;p67">
              <a:extLst>
                <a:ext uri="{FF2B5EF4-FFF2-40B4-BE49-F238E27FC236}">
                  <a16:creationId xmlns:a16="http://schemas.microsoft.com/office/drawing/2014/main" id="{1A860D18-0350-2D5A-C330-B544D3963892}"/>
                </a:ext>
              </a:extLst>
            </p:cNvPr>
            <p:cNvSpPr/>
            <p:nvPr/>
          </p:nvSpPr>
          <p:spPr>
            <a:xfrm>
              <a:off x="36661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2154;p67">
              <a:extLst>
                <a:ext uri="{FF2B5EF4-FFF2-40B4-BE49-F238E27FC236}">
                  <a16:creationId xmlns:a16="http://schemas.microsoft.com/office/drawing/2014/main" id="{EAE464BB-D5B8-C346-7C06-6ECFE5D1D35B}"/>
                </a:ext>
              </a:extLst>
            </p:cNvPr>
            <p:cNvSpPr/>
            <p:nvPr/>
          </p:nvSpPr>
          <p:spPr>
            <a:xfrm>
              <a:off x="36661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2155;p67">
              <a:extLst>
                <a:ext uri="{FF2B5EF4-FFF2-40B4-BE49-F238E27FC236}">
                  <a16:creationId xmlns:a16="http://schemas.microsoft.com/office/drawing/2014/main" id="{65D2113F-61B9-45B4-7E68-CB826C050626}"/>
                </a:ext>
              </a:extLst>
            </p:cNvPr>
            <p:cNvSpPr/>
            <p:nvPr/>
          </p:nvSpPr>
          <p:spPr>
            <a:xfrm>
              <a:off x="36661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2156;p67">
              <a:extLst>
                <a:ext uri="{FF2B5EF4-FFF2-40B4-BE49-F238E27FC236}">
                  <a16:creationId xmlns:a16="http://schemas.microsoft.com/office/drawing/2014/main" id="{7FCD32D3-9599-AA5E-5BEB-12C0FFA56BB3}"/>
                </a:ext>
              </a:extLst>
            </p:cNvPr>
            <p:cNvSpPr/>
            <p:nvPr/>
          </p:nvSpPr>
          <p:spPr>
            <a:xfrm>
              <a:off x="36661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2157;p67">
              <a:extLst>
                <a:ext uri="{FF2B5EF4-FFF2-40B4-BE49-F238E27FC236}">
                  <a16:creationId xmlns:a16="http://schemas.microsoft.com/office/drawing/2014/main" id="{4189D5EE-C93E-F2AD-B907-0513AF9FB454}"/>
                </a:ext>
              </a:extLst>
            </p:cNvPr>
            <p:cNvSpPr/>
            <p:nvPr/>
          </p:nvSpPr>
          <p:spPr>
            <a:xfrm>
              <a:off x="366610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2158;p67">
              <a:extLst>
                <a:ext uri="{FF2B5EF4-FFF2-40B4-BE49-F238E27FC236}">
                  <a16:creationId xmlns:a16="http://schemas.microsoft.com/office/drawing/2014/main" id="{156E16C9-31F9-B72D-65EB-35518872246D}"/>
                </a:ext>
              </a:extLst>
            </p:cNvPr>
            <p:cNvSpPr/>
            <p:nvPr/>
          </p:nvSpPr>
          <p:spPr>
            <a:xfrm>
              <a:off x="35898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2159;p67">
              <a:extLst>
                <a:ext uri="{FF2B5EF4-FFF2-40B4-BE49-F238E27FC236}">
                  <a16:creationId xmlns:a16="http://schemas.microsoft.com/office/drawing/2014/main" id="{8BE6238D-8942-4E52-4ACF-D3C1781E8E3C}"/>
                </a:ext>
              </a:extLst>
            </p:cNvPr>
            <p:cNvSpPr/>
            <p:nvPr/>
          </p:nvSpPr>
          <p:spPr>
            <a:xfrm>
              <a:off x="35898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2160;p67">
              <a:extLst>
                <a:ext uri="{FF2B5EF4-FFF2-40B4-BE49-F238E27FC236}">
                  <a16:creationId xmlns:a16="http://schemas.microsoft.com/office/drawing/2014/main" id="{ABD8A3B4-348B-8A3A-B795-CE3535F2E974}"/>
                </a:ext>
              </a:extLst>
            </p:cNvPr>
            <p:cNvSpPr/>
            <p:nvPr/>
          </p:nvSpPr>
          <p:spPr>
            <a:xfrm>
              <a:off x="35898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2161;p67">
              <a:extLst>
                <a:ext uri="{FF2B5EF4-FFF2-40B4-BE49-F238E27FC236}">
                  <a16:creationId xmlns:a16="http://schemas.microsoft.com/office/drawing/2014/main" id="{62F5A787-A5D8-DC12-7585-E748F5BC3AD8}"/>
                </a:ext>
              </a:extLst>
            </p:cNvPr>
            <p:cNvSpPr/>
            <p:nvPr/>
          </p:nvSpPr>
          <p:spPr>
            <a:xfrm>
              <a:off x="35898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2162;p67">
              <a:extLst>
                <a:ext uri="{FF2B5EF4-FFF2-40B4-BE49-F238E27FC236}">
                  <a16:creationId xmlns:a16="http://schemas.microsoft.com/office/drawing/2014/main" id="{E55B7532-F2E6-99BF-7A62-9F302EE6852E}"/>
                </a:ext>
              </a:extLst>
            </p:cNvPr>
            <p:cNvSpPr/>
            <p:nvPr/>
          </p:nvSpPr>
          <p:spPr>
            <a:xfrm>
              <a:off x="35898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2163;p67">
              <a:extLst>
                <a:ext uri="{FF2B5EF4-FFF2-40B4-BE49-F238E27FC236}">
                  <a16:creationId xmlns:a16="http://schemas.microsoft.com/office/drawing/2014/main" id="{8D0DDEE1-5649-F418-6FB2-779C457633E3}"/>
                </a:ext>
              </a:extLst>
            </p:cNvPr>
            <p:cNvSpPr/>
            <p:nvPr/>
          </p:nvSpPr>
          <p:spPr>
            <a:xfrm>
              <a:off x="351367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2164;p67">
              <a:extLst>
                <a:ext uri="{FF2B5EF4-FFF2-40B4-BE49-F238E27FC236}">
                  <a16:creationId xmlns:a16="http://schemas.microsoft.com/office/drawing/2014/main" id="{264D5130-314F-E264-1300-E3616E571C49}"/>
                </a:ext>
              </a:extLst>
            </p:cNvPr>
            <p:cNvSpPr/>
            <p:nvPr/>
          </p:nvSpPr>
          <p:spPr>
            <a:xfrm>
              <a:off x="35136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2165;p67">
              <a:extLst>
                <a:ext uri="{FF2B5EF4-FFF2-40B4-BE49-F238E27FC236}">
                  <a16:creationId xmlns:a16="http://schemas.microsoft.com/office/drawing/2014/main" id="{664D3520-8298-3D8E-D330-21ECCCBB7EAF}"/>
                </a:ext>
              </a:extLst>
            </p:cNvPr>
            <p:cNvSpPr/>
            <p:nvPr/>
          </p:nvSpPr>
          <p:spPr>
            <a:xfrm>
              <a:off x="35136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2166;p67">
              <a:extLst>
                <a:ext uri="{FF2B5EF4-FFF2-40B4-BE49-F238E27FC236}">
                  <a16:creationId xmlns:a16="http://schemas.microsoft.com/office/drawing/2014/main" id="{506D026F-5087-80C9-9779-4055C772C746}"/>
                </a:ext>
              </a:extLst>
            </p:cNvPr>
            <p:cNvSpPr/>
            <p:nvPr/>
          </p:nvSpPr>
          <p:spPr>
            <a:xfrm>
              <a:off x="35136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2167;p67">
              <a:extLst>
                <a:ext uri="{FF2B5EF4-FFF2-40B4-BE49-F238E27FC236}">
                  <a16:creationId xmlns:a16="http://schemas.microsoft.com/office/drawing/2014/main" id="{FF4FA261-3AF0-EDAA-6EB7-BCA1D345F5CC}"/>
                </a:ext>
              </a:extLst>
            </p:cNvPr>
            <p:cNvSpPr/>
            <p:nvPr/>
          </p:nvSpPr>
          <p:spPr>
            <a:xfrm>
              <a:off x="35136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2168;p67">
              <a:extLst>
                <a:ext uri="{FF2B5EF4-FFF2-40B4-BE49-F238E27FC236}">
                  <a16:creationId xmlns:a16="http://schemas.microsoft.com/office/drawing/2014/main" id="{3966CC7D-211E-2317-E8C0-C842DDE17973}"/>
                </a:ext>
              </a:extLst>
            </p:cNvPr>
            <p:cNvSpPr/>
            <p:nvPr/>
          </p:nvSpPr>
          <p:spPr>
            <a:xfrm>
              <a:off x="351367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2169;p67">
              <a:extLst>
                <a:ext uri="{FF2B5EF4-FFF2-40B4-BE49-F238E27FC236}">
                  <a16:creationId xmlns:a16="http://schemas.microsoft.com/office/drawing/2014/main" id="{A14D97C7-CEF6-33C7-DBBA-AEDF2EF16CC9}"/>
                </a:ext>
              </a:extLst>
            </p:cNvPr>
            <p:cNvSpPr/>
            <p:nvPr/>
          </p:nvSpPr>
          <p:spPr>
            <a:xfrm>
              <a:off x="35136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2170;p67">
              <a:extLst>
                <a:ext uri="{FF2B5EF4-FFF2-40B4-BE49-F238E27FC236}">
                  <a16:creationId xmlns:a16="http://schemas.microsoft.com/office/drawing/2014/main" id="{5E636553-34CF-6673-DA27-9291B70D437E}"/>
                </a:ext>
              </a:extLst>
            </p:cNvPr>
            <p:cNvSpPr/>
            <p:nvPr/>
          </p:nvSpPr>
          <p:spPr>
            <a:xfrm>
              <a:off x="34374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2171;p67">
              <a:extLst>
                <a:ext uri="{FF2B5EF4-FFF2-40B4-BE49-F238E27FC236}">
                  <a16:creationId xmlns:a16="http://schemas.microsoft.com/office/drawing/2014/main" id="{428359BF-D2BE-CFEA-2733-8295A8FEA69F}"/>
                </a:ext>
              </a:extLst>
            </p:cNvPr>
            <p:cNvSpPr/>
            <p:nvPr/>
          </p:nvSpPr>
          <p:spPr>
            <a:xfrm>
              <a:off x="34374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2172;p67">
              <a:extLst>
                <a:ext uri="{FF2B5EF4-FFF2-40B4-BE49-F238E27FC236}">
                  <a16:creationId xmlns:a16="http://schemas.microsoft.com/office/drawing/2014/main" id="{5B603DB6-A795-7027-0348-114B40335FF1}"/>
                </a:ext>
              </a:extLst>
            </p:cNvPr>
            <p:cNvSpPr/>
            <p:nvPr/>
          </p:nvSpPr>
          <p:spPr>
            <a:xfrm>
              <a:off x="34374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2173;p67">
              <a:extLst>
                <a:ext uri="{FF2B5EF4-FFF2-40B4-BE49-F238E27FC236}">
                  <a16:creationId xmlns:a16="http://schemas.microsoft.com/office/drawing/2014/main" id="{97E0C2D4-2E00-84FC-01E0-F0760CB0C240}"/>
                </a:ext>
              </a:extLst>
            </p:cNvPr>
            <p:cNvSpPr/>
            <p:nvPr/>
          </p:nvSpPr>
          <p:spPr>
            <a:xfrm>
              <a:off x="34374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2174;p67">
              <a:extLst>
                <a:ext uri="{FF2B5EF4-FFF2-40B4-BE49-F238E27FC236}">
                  <a16:creationId xmlns:a16="http://schemas.microsoft.com/office/drawing/2014/main" id="{E43D8743-07C1-F1F7-DD4A-7BB7BA5D6FB5}"/>
                </a:ext>
              </a:extLst>
            </p:cNvPr>
            <p:cNvSpPr/>
            <p:nvPr/>
          </p:nvSpPr>
          <p:spPr>
            <a:xfrm>
              <a:off x="34374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2175;p67">
              <a:extLst>
                <a:ext uri="{FF2B5EF4-FFF2-40B4-BE49-F238E27FC236}">
                  <a16:creationId xmlns:a16="http://schemas.microsoft.com/office/drawing/2014/main" id="{67A115BD-00B8-19D7-1515-3EA42836A162}"/>
                </a:ext>
              </a:extLst>
            </p:cNvPr>
            <p:cNvSpPr/>
            <p:nvPr/>
          </p:nvSpPr>
          <p:spPr>
            <a:xfrm>
              <a:off x="34374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2176;p67">
              <a:extLst>
                <a:ext uri="{FF2B5EF4-FFF2-40B4-BE49-F238E27FC236}">
                  <a16:creationId xmlns:a16="http://schemas.microsoft.com/office/drawing/2014/main" id="{CE0DC528-0B85-DC0D-2159-91753CA9476B}"/>
                </a:ext>
              </a:extLst>
            </p:cNvPr>
            <p:cNvSpPr/>
            <p:nvPr/>
          </p:nvSpPr>
          <p:spPr>
            <a:xfrm>
              <a:off x="34374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2177;p67">
              <a:extLst>
                <a:ext uri="{FF2B5EF4-FFF2-40B4-BE49-F238E27FC236}">
                  <a16:creationId xmlns:a16="http://schemas.microsoft.com/office/drawing/2014/main" id="{FC717604-D3FF-9533-C28D-63AA90A4BF22}"/>
                </a:ext>
              </a:extLst>
            </p:cNvPr>
            <p:cNvSpPr/>
            <p:nvPr/>
          </p:nvSpPr>
          <p:spPr>
            <a:xfrm>
              <a:off x="33614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2178;p67">
              <a:extLst>
                <a:ext uri="{FF2B5EF4-FFF2-40B4-BE49-F238E27FC236}">
                  <a16:creationId xmlns:a16="http://schemas.microsoft.com/office/drawing/2014/main" id="{3312D9BF-9BD2-224F-AA7E-92F13E6941D8}"/>
                </a:ext>
              </a:extLst>
            </p:cNvPr>
            <p:cNvSpPr/>
            <p:nvPr/>
          </p:nvSpPr>
          <p:spPr>
            <a:xfrm>
              <a:off x="33614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2179;p67">
              <a:extLst>
                <a:ext uri="{FF2B5EF4-FFF2-40B4-BE49-F238E27FC236}">
                  <a16:creationId xmlns:a16="http://schemas.microsoft.com/office/drawing/2014/main" id="{DCC68DBF-054B-9646-6578-3F39FBE67F53}"/>
                </a:ext>
              </a:extLst>
            </p:cNvPr>
            <p:cNvSpPr/>
            <p:nvPr/>
          </p:nvSpPr>
          <p:spPr>
            <a:xfrm>
              <a:off x="33614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2180;p67">
              <a:extLst>
                <a:ext uri="{FF2B5EF4-FFF2-40B4-BE49-F238E27FC236}">
                  <a16:creationId xmlns:a16="http://schemas.microsoft.com/office/drawing/2014/main" id="{90DFBC3E-A85E-F7C7-BB3C-8DB2612323C2}"/>
                </a:ext>
              </a:extLst>
            </p:cNvPr>
            <p:cNvSpPr/>
            <p:nvPr/>
          </p:nvSpPr>
          <p:spPr>
            <a:xfrm>
              <a:off x="33614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2181;p67">
              <a:extLst>
                <a:ext uri="{FF2B5EF4-FFF2-40B4-BE49-F238E27FC236}">
                  <a16:creationId xmlns:a16="http://schemas.microsoft.com/office/drawing/2014/main" id="{08B46CE5-6F66-964F-2DCB-0F48035A4725}"/>
                </a:ext>
              </a:extLst>
            </p:cNvPr>
            <p:cNvSpPr/>
            <p:nvPr/>
          </p:nvSpPr>
          <p:spPr>
            <a:xfrm>
              <a:off x="32852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2182;p67">
              <a:extLst>
                <a:ext uri="{FF2B5EF4-FFF2-40B4-BE49-F238E27FC236}">
                  <a16:creationId xmlns:a16="http://schemas.microsoft.com/office/drawing/2014/main" id="{D51CE0C8-09CD-4068-40B7-6730F928E932}"/>
                </a:ext>
              </a:extLst>
            </p:cNvPr>
            <p:cNvSpPr/>
            <p:nvPr/>
          </p:nvSpPr>
          <p:spPr>
            <a:xfrm>
              <a:off x="31328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2183;p67">
              <a:extLst>
                <a:ext uri="{FF2B5EF4-FFF2-40B4-BE49-F238E27FC236}">
                  <a16:creationId xmlns:a16="http://schemas.microsoft.com/office/drawing/2014/main" id="{ACB9682E-4E6E-333A-21F9-F79150AE5464}"/>
                </a:ext>
              </a:extLst>
            </p:cNvPr>
            <p:cNvSpPr/>
            <p:nvPr/>
          </p:nvSpPr>
          <p:spPr>
            <a:xfrm>
              <a:off x="30568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2184;p67">
              <a:extLst>
                <a:ext uri="{FF2B5EF4-FFF2-40B4-BE49-F238E27FC236}">
                  <a16:creationId xmlns:a16="http://schemas.microsoft.com/office/drawing/2014/main" id="{9D147EE5-5056-B98F-D583-4393C62B702C}"/>
                </a:ext>
              </a:extLst>
            </p:cNvPr>
            <p:cNvSpPr/>
            <p:nvPr/>
          </p:nvSpPr>
          <p:spPr>
            <a:xfrm>
              <a:off x="30568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2185;p67">
              <a:extLst>
                <a:ext uri="{FF2B5EF4-FFF2-40B4-BE49-F238E27FC236}">
                  <a16:creationId xmlns:a16="http://schemas.microsoft.com/office/drawing/2014/main" id="{31B3B5AB-CFEF-6BC4-3916-EF046E4DD16E}"/>
                </a:ext>
              </a:extLst>
            </p:cNvPr>
            <p:cNvSpPr/>
            <p:nvPr/>
          </p:nvSpPr>
          <p:spPr>
            <a:xfrm>
              <a:off x="29805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2186;p67">
              <a:extLst>
                <a:ext uri="{FF2B5EF4-FFF2-40B4-BE49-F238E27FC236}">
                  <a16:creationId xmlns:a16="http://schemas.microsoft.com/office/drawing/2014/main" id="{97E2AA0E-BEC1-D778-3688-F458F92576EF}"/>
                </a:ext>
              </a:extLst>
            </p:cNvPr>
            <p:cNvSpPr/>
            <p:nvPr/>
          </p:nvSpPr>
          <p:spPr>
            <a:xfrm>
              <a:off x="29805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2187;p67">
              <a:extLst>
                <a:ext uri="{FF2B5EF4-FFF2-40B4-BE49-F238E27FC236}">
                  <a16:creationId xmlns:a16="http://schemas.microsoft.com/office/drawing/2014/main" id="{2BF6D7D6-D8D1-11A5-D9D8-B67ED92B6FE9}"/>
                </a:ext>
              </a:extLst>
            </p:cNvPr>
            <p:cNvSpPr/>
            <p:nvPr/>
          </p:nvSpPr>
          <p:spPr>
            <a:xfrm>
              <a:off x="29805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2188;p67">
              <a:extLst>
                <a:ext uri="{FF2B5EF4-FFF2-40B4-BE49-F238E27FC236}">
                  <a16:creationId xmlns:a16="http://schemas.microsoft.com/office/drawing/2014/main" id="{C4EA672C-206E-635F-FADE-973AFCCB473D}"/>
                </a:ext>
              </a:extLst>
            </p:cNvPr>
            <p:cNvSpPr/>
            <p:nvPr/>
          </p:nvSpPr>
          <p:spPr>
            <a:xfrm>
              <a:off x="29805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2189;p67">
              <a:extLst>
                <a:ext uri="{FF2B5EF4-FFF2-40B4-BE49-F238E27FC236}">
                  <a16:creationId xmlns:a16="http://schemas.microsoft.com/office/drawing/2014/main" id="{41FA9BAA-B4C0-DD2F-4D97-0505BCDF41C5}"/>
                </a:ext>
              </a:extLst>
            </p:cNvPr>
            <p:cNvSpPr/>
            <p:nvPr/>
          </p:nvSpPr>
          <p:spPr>
            <a:xfrm>
              <a:off x="29805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2190;p67">
              <a:extLst>
                <a:ext uri="{FF2B5EF4-FFF2-40B4-BE49-F238E27FC236}">
                  <a16:creationId xmlns:a16="http://schemas.microsoft.com/office/drawing/2014/main" id="{A79B6AE4-FA2E-D90F-C073-033BD5977271}"/>
                </a:ext>
              </a:extLst>
            </p:cNvPr>
            <p:cNvSpPr/>
            <p:nvPr/>
          </p:nvSpPr>
          <p:spPr>
            <a:xfrm>
              <a:off x="29805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2191;p67">
              <a:extLst>
                <a:ext uri="{FF2B5EF4-FFF2-40B4-BE49-F238E27FC236}">
                  <a16:creationId xmlns:a16="http://schemas.microsoft.com/office/drawing/2014/main" id="{B81201AF-C604-91ED-17BF-F01176F0FD0C}"/>
                </a:ext>
              </a:extLst>
            </p:cNvPr>
            <p:cNvSpPr/>
            <p:nvPr/>
          </p:nvSpPr>
          <p:spPr>
            <a:xfrm>
              <a:off x="29043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2192;p67">
              <a:extLst>
                <a:ext uri="{FF2B5EF4-FFF2-40B4-BE49-F238E27FC236}">
                  <a16:creationId xmlns:a16="http://schemas.microsoft.com/office/drawing/2014/main" id="{D8869127-1E4D-EC8C-5ABA-DB699CE171AA}"/>
                </a:ext>
              </a:extLst>
            </p:cNvPr>
            <p:cNvSpPr/>
            <p:nvPr/>
          </p:nvSpPr>
          <p:spPr>
            <a:xfrm>
              <a:off x="29043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2193;p67">
              <a:extLst>
                <a:ext uri="{FF2B5EF4-FFF2-40B4-BE49-F238E27FC236}">
                  <a16:creationId xmlns:a16="http://schemas.microsoft.com/office/drawing/2014/main" id="{5A4EA631-4153-0F81-13DE-7F2E87C13005}"/>
                </a:ext>
              </a:extLst>
            </p:cNvPr>
            <p:cNvSpPr/>
            <p:nvPr/>
          </p:nvSpPr>
          <p:spPr>
            <a:xfrm>
              <a:off x="29043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2194;p67">
              <a:extLst>
                <a:ext uri="{FF2B5EF4-FFF2-40B4-BE49-F238E27FC236}">
                  <a16:creationId xmlns:a16="http://schemas.microsoft.com/office/drawing/2014/main" id="{DB9408DA-D760-5EA0-0D5E-A8CE4802FDDA}"/>
                </a:ext>
              </a:extLst>
            </p:cNvPr>
            <p:cNvSpPr/>
            <p:nvPr/>
          </p:nvSpPr>
          <p:spPr>
            <a:xfrm>
              <a:off x="29043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2195;p67">
              <a:extLst>
                <a:ext uri="{FF2B5EF4-FFF2-40B4-BE49-F238E27FC236}">
                  <a16:creationId xmlns:a16="http://schemas.microsoft.com/office/drawing/2014/main" id="{8BF90BD1-4E98-C694-CA22-8E60558CCF9E}"/>
                </a:ext>
              </a:extLst>
            </p:cNvPr>
            <p:cNvSpPr/>
            <p:nvPr/>
          </p:nvSpPr>
          <p:spPr>
            <a:xfrm>
              <a:off x="290437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2196;p67">
              <a:extLst>
                <a:ext uri="{FF2B5EF4-FFF2-40B4-BE49-F238E27FC236}">
                  <a16:creationId xmlns:a16="http://schemas.microsoft.com/office/drawing/2014/main" id="{4090FFC4-2F04-19D3-024E-C0FCE98E7A4E}"/>
                </a:ext>
              </a:extLst>
            </p:cNvPr>
            <p:cNvSpPr/>
            <p:nvPr/>
          </p:nvSpPr>
          <p:spPr>
            <a:xfrm>
              <a:off x="290437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2197;p67">
              <a:extLst>
                <a:ext uri="{FF2B5EF4-FFF2-40B4-BE49-F238E27FC236}">
                  <a16:creationId xmlns:a16="http://schemas.microsoft.com/office/drawing/2014/main" id="{B1DC6824-6655-AB14-0C01-9B7FB68D8BC0}"/>
                </a:ext>
              </a:extLst>
            </p:cNvPr>
            <p:cNvSpPr/>
            <p:nvPr/>
          </p:nvSpPr>
          <p:spPr>
            <a:xfrm>
              <a:off x="290437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2198;p67">
              <a:extLst>
                <a:ext uri="{FF2B5EF4-FFF2-40B4-BE49-F238E27FC236}">
                  <a16:creationId xmlns:a16="http://schemas.microsoft.com/office/drawing/2014/main" id="{72C12245-49BA-BA90-B34A-A8842E1643AC}"/>
                </a:ext>
              </a:extLst>
            </p:cNvPr>
            <p:cNvSpPr/>
            <p:nvPr/>
          </p:nvSpPr>
          <p:spPr>
            <a:xfrm>
              <a:off x="282815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6" y="1"/>
                  </a:moveTo>
                  <a:cubicBezTo>
                    <a:pt x="1072" y="1"/>
                    <a:pt x="1069" y="1"/>
                    <a:pt x="1066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2199;p67">
              <a:extLst>
                <a:ext uri="{FF2B5EF4-FFF2-40B4-BE49-F238E27FC236}">
                  <a16:creationId xmlns:a16="http://schemas.microsoft.com/office/drawing/2014/main" id="{B21BFB0A-DD06-1376-7CCD-70C7532683AD}"/>
                </a:ext>
              </a:extLst>
            </p:cNvPr>
            <p:cNvSpPr/>
            <p:nvPr/>
          </p:nvSpPr>
          <p:spPr>
            <a:xfrm>
              <a:off x="28281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2200;p67">
              <a:extLst>
                <a:ext uri="{FF2B5EF4-FFF2-40B4-BE49-F238E27FC236}">
                  <a16:creationId xmlns:a16="http://schemas.microsoft.com/office/drawing/2014/main" id="{EB373321-FA85-7774-0654-8B272803EB08}"/>
                </a:ext>
              </a:extLst>
            </p:cNvPr>
            <p:cNvSpPr/>
            <p:nvPr/>
          </p:nvSpPr>
          <p:spPr>
            <a:xfrm>
              <a:off x="28281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2201;p67">
              <a:extLst>
                <a:ext uri="{FF2B5EF4-FFF2-40B4-BE49-F238E27FC236}">
                  <a16:creationId xmlns:a16="http://schemas.microsoft.com/office/drawing/2014/main" id="{BCFE05B5-4171-A3AA-A781-EFE44330CB79}"/>
                </a:ext>
              </a:extLst>
            </p:cNvPr>
            <p:cNvSpPr/>
            <p:nvPr/>
          </p:nvSpPr>
          <p:spPr>
            <a:xfrm>
              <a:off x="28281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2202;p67">
              <a:extLst>
                <a:ext uri="{FF2B5EF4-FFF2-40B4-BE49-F238E27FC236}">
                  <a16:creationId xmlns:a16="http://schemas.microsoft.com/office/drawing/2014/main" id="{3BB4ECA0-6BE9-A6B9-292D-AB83E66E9F48}"/>
                </a:ext>
              </a:extLst>
            </p:cNvPr>
            <p:cNvSpPr/>
            <p:nvPr/>
          </p:nvSpPr>
          <p:spPr>
            <a:xfrm>
              <a:off x="28281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2203;p67">
              <a:extLst>
                <a:ext uri="{FF2B5EF4-FFF2-40B4-BE49-F238E27FC236}">
                  <a16:creationId xmlns:a16="http://schemas.microsoft.com/office/drawing/2014/main" id="{532DE862-BEAE-D0EF-339E-7C80A6AE6D4C}"/>
                </a:ext>
              </a:extLst>
            </p:cNvPr>
            <p:cNvSpPr/>
            <p:nvPr/>
          </p:nvSpPr>
          <p:spPr>
            <a:xfrm>
              <a:off x="282815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2204;p67">
              <a:extLst>
                <a:ext uri="{FF2B5EF4-FFF2-40B4-BE49-F238E27FC236}">
                  <a16:creationId xmlns:a16="http://schemas.microsoft.com/office/drawing/2014/main" id="{A77B9401-222F-7A82-CD28-6A14471FD95A}"/>
                </a:ext>
              </a:extLst>
            </p:cNvPr>
            <p:cNvSpPr/>
            <p:nvPr/>
          </p:nvSpPr>
          <p:spPr>
            <a:xfrm>
              <a:off x="28281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2205;p67">
              <a:extLst>
                <a:ext uri="{FF2B5EF4-FFF2-40B4-BE49-F238E27FC236}">
                  <a16:creationId xmlns:a16="http://schemas.microsoft.com/office/drawing/2014/main" id="{10D544C5-76BA-DD45-FE05-276CFA102734}"/>
                </a:ext>
              </a:extLst>
            </p:cNvPr>
            <p:cNvSpPr/>
            <p:nvPr/>
          </p:nvSpPr>
          <p:spPr>
            <a:xfrm>
              <a:off x="282815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2206;p67">
              <a:extLst>
                <a:ext uri="{FF2B5EF4-FFF2-40B4-BE49-F238E27FC236}">
                  <a16:creationId xmlns:a16="http://schemas.microsoft.com/office/drawing/2014/main" id="{07307828-4C97-781F-4316-8E6296C1023D}"/>
                </a:ext>
              </a:extLst>
            </p:cNvPr>
            <p:cNvSpPr/>
            <p:nvPr/>
          </p:nvSpPr>
          <p:spPr>
            <a:xfrm>
              <a:off x="27519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2207;p67">
              <a:extLst>
                <a:ext uri="{FF2B5EF4-FFF2-40B4-BE49-F238E27FC236}">
                  <a16:creationId xmlns:a16="http://schemas.microsoft.com/office/drawing/2014/main" id="{D82AA341-3935-8221-0F6B-BAF631E28781}"/>
                </a:ext>
              </a:extLst>
            </p:cNvPr>
            <p:cNvSpPr/>
            <p:nvPr/>
          </p:nvSpPr>
          <p:spPr>
            <a:xfrm>
              <a:off x="27519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2208;p67">
              <a:extLst>
                <a:ext uri="{FF2B5EF4-FFF2-40B4-BE49-F238E27FC236}">
                  <a16:creationId xmlns:a16="http://schemas.microsoft.com/office/drawing/2014/main" id="{068ECA2F-AE68-4C95-18B6-8FFC6C5D4B2E}"/>
                </a:ext>
              </a:extLst>
            </p:cNvPr>
            <p:cNvSpPr/>
            <p:nvPr/>
          </p:nvSpPr>
          <p:spPr>
            <a:xfrm>
              <a:off x="27519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2209;p67">
              <a:extLst>
                <a:ext uri="{FF2B5EF4-FFF2-40B4-BE49-F238E27FC236}">
                  <a16:creationId xmlns:a16="http://schemas.microsoft.com/office/drawing/2014/main" id="{94BEDCD0-FCC8-9C59-3EC8-C2EF4FA57FE0}"/>
                </a:ext>
              </a:extLst>
            </p:cNvPr>
            <p:cNvSpPr/>
            <p:nvPr/>
          </p:nvSpPr>
          <p:spPr>
            <a:xfrm>
              <a:off x="27519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2210;p67">
              <a:extLst>
                <a:ext uri="{FF2B5EF4-FFF2-40B4-BE49-F238E27FC236}">
                  <a16:creationId xmlns:a16="http://schemas.microsoft.com/office/drawing/2014/main" id="{6E959FFB-248C-B1C2-3363-84E6D022F9AF}"/>
                </a:ext>
              </a:extLst>
            </p:cNvPr>
            <p:cNvSpPr/>
            <p:nvPr/>
          </p:nvSpPr>
          <p:spPr>
            <a:xfrm>
              <a:off x="275195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2211;p67">
              <a:extLst>
                <a:ext uri="{FF2B5EF4-FFF2-40B4-BE49-F238E27FC236}">
                  <a16:creationId xmlns:a16="http://schemas.microsoft.com/office/drawing/2014/main" id="{333EBB6C-D3BF-2CD5-D57D-89A90E4B769F}"/>
                </a:ext>
              </a:extLst>
            </p:cNvPr>
            <p:cNvSpPr/>
            <p:nvPr/>
          </p:nvSpPr>
          <p:spPr>
            <a:xfrm>
              <a:off x="2751950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2212;p67">
              <a:extLst>
                <a:ext uri="{FF2B5EF4-FFF2-40B4-BE49-F238E27FC236}">
                  <a16:creationId xmlns:a16="http://schemas.microsoft.com/office/drawing/2014/main" id="{52F6D226-8891-92D3-ECA0-3E8CBBFB078E}"/>
                </a:ext>
              </a:extLst>
            </p:cNvPr>
            <p:cNvSpPr/>
            <p:nvPr/>
          </p:nvSpPr>
          <p:spPr>
            <a:xfrm>
              <a:off x="27519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2213;p67">
              <a:extLst>
                <a:ext uri="{FF2B5EF4-FFF2-40B4-BE49-F238E27FC236}">
                  <a16:creationId xmlns:a16="http://schemas.microsoft.com/office/drawing/2014/main" id="{8072CDB5-34C8-AB3E-409F-0F148070F567}"/>
                </a:ext>
              </a:extLst>
            </p:cNvPr>
            <p:cNvSpPr/>
            <p:nvPr/>
          </p:nvSpPr>
          <p:spPr>
            <a:xfrm>
              <a:off x="2751950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2214;p67">
              <a:extLst>
                <a:ext uri="{FF2B5EF4-FFF2-40B4-BE49-F238E27FC236}">
                  <a16:creationId xmlns:a16="http://schemas.microsoft.com/office/drawing/2014/main" id="{882AB908-2EF9-0904-DBCE-9FB4DA8D67D7}"/>
                </a:ext>
              </a:extLst>
            </p:cNvPr>
            <p:cNvSpPr/>
            <p:nvPr/>
          </p:nvSpPr>
          <p:spPr>
            <a:xfrm>
              <a:off x="26759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2215;p67">
              <a:extLst>
                <a:ext uri="{FF2B5EF4-FFF2-40B4-BE49-F238E27FC236}">
                  <a16:creationId xmlns:a16="http://schemas.microsoft.com/office/drawing/2014/main" id="{F93C018F-C2E6-B23A-E736-973E0535A94E}"/>
                </a:ext>
              </a:extLst>
            </p:cNvPr>
            <p:cNvSpPr/>
            <p:nvPr/>
          </p:nvSpPr>
          <p:spPr>
            <a:xfrm>
              <a:off x="26759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2216;p67">
              <a:extLst>
                <a:ext uri="{FF2B5EF4-FFF2-40B4-BE49-F238E27FC236}">
                  <a16:creationId xmlns:a16="http://schemas.microsoft.com/office/drawing/2014/main" id="{7BE32817-E6C5-5452-615C-317E7DD00D1D}"/>
                </a:ext>
              </a:extLst>
            </p:cNvPr>
            <p:cNvSpPr/>
            <p:nvPr/>
          </p:nvSpPr>
          <p:spPr>
            <a:xfrm>
              <a:off x="26759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2217;p67">
              <a:extLst>
                <a:ext uri="{FF2B5EF4-FFF2-40B4-BE49-F238E27FC236}">
                  <a16:creationId xmlns:a16="http://schemas.microsoft.com/office/drawing/2014/main" id="{51C53DDD-062E-0967-08AA-FB62FA113258}"/>
                </a:ext>
              </a:extLst>
            </p:cNvPr>
            <p:cNvSpPr/>
            <p:nvPr/>
          </p:nvSpPr>
          <p:spPr>
            <a:xfrm>
              <a:off x="26759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2218;p67">
              <a:extLst>
                <a:ext uri="{FF2B5EF4-FFF2-40B4-BE49-F238E27FC236}">
                  <a16:creationId xmlns:a16="http://schemas.microsoft.com/office/drawing/2014/main" id="{1F5B8618-81B2-68FE-D7B4-00CABC94941C}"/>
                </a:ext>
              </a:extLst>
            </p:cNvPr>
            <p:cNvSpPr/>
            <p:nvPr/>
          </p:nvSpPr>
          <p:spPr>
            <a:xfrm>
              <a:off x="267592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2219;p67">
              <a:extLst>
                <a:ext uri="{FF2B5EF4-FFF2-40B4-BE49-F238E27FC236}">
                  <a16:creationId xmlns:a16="http://schemas.microsoft.com/office/drawing/2014/main" id="{BD359C36-4ABF-4CE9-999F-E67CB259953E}"/>
                </a:ext>
              </a:extLst>
            </p:cNvPr>
            <p:cNvSpPr/>
            <p:nvPr/>
          </p:nvSpPr>
          <p:spPr>
            <a:xfrm>
              <a:off x="267592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2220;p67">
              <a:extLst>
                <a:ext uri="{FF2B5EF4-FFF2-40B4-BE49-F238E27FC236}">
                  <a16:creationId xmlns:a16="http://schemas.microsoft.com/office/drawing/2014/main" id="{4260C5F5-7665-21D9-9D1A-80B326AFF7F9}"/>
                </a:ext>
              </a:extLst>
            </p:cNvPr>
            <p:cNvSpPr/>
            <p:nvPr/>
          </p:nvSpPr>
          <p:spPr>
            <a:xfrm>
              <a:off x="26759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2221;p67">
              <a:extLst>
                <a:ext uri="{FF2B5EF4-FFF2-40B4-BE49-F238E27FC236}">
                  <a16:creationId xmlns:a16="http://schemas.microsoft.com/office/drawing/2014/main" id="{2219AB9A-2419-53F3-AB5D-5C42FC8CA76D}"/>
                </a:ext>
              </a:extLst>
            </p:cNvPr>
            <p:cNvSpPr/>
            <p:nvPr/>
          </p:nvSpPr>
          <p:spPr>
            <a:xfrm>
              <a:off x="267592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2222;p67">
              <a:extLst>
                <a:ext uri="{FF2B5EF4-FFF2-40B4-BE49-F238E27FC236}">
                  <a16:creationId xmlns:a16="http://schemas.microsoft.com/office/drawing/2014/main" id="{B8619D0D-33DE-FE0B-DE46-FE7BF1A581B4}"/>
                </a:ext>
              </a:extLst>
            </p:cNvPr>
            <p:cNvSpPr/>
            <p:nvPr/>
          </p:nvSpPr>
          <p:spPr>
            <a:xfrm>
              <a:off x="25997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2223;p67">
              <a:extLst>
                <a:ext uri="{FF2B5EF4-FFF2-40B4-BE49-F238E27FC236}">
                  <a16:creationId xmlns:a16="http://schemas.microsoft.com/office/drawing/2014/main" id="{7E75E1AE-F369-632E-8EF1-1BE5EACFC9D6}"/>
                </a:ext>
              </a:extLst>
            </p:cNvPr>
            <p:cNvSpPr/>
            <p:nvPr/>
          </p:nvSpPr>
          <p:spPr>
            <a:xfrm>
              <a:off x="25997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2224;p67">
              <a:extLst>
                <a:ext uri="{FF2B5EF4-FFF2-40B4-BE49-F238E27FC236}">
                  <a16:creationId xmlns:a16="http://schemas.microsoft.com/office/drawing/2014/main" id="{E81DEFB0-A43F-D75D-F4AA-1C597D5CD5BD}"/>
                </a:ext>
              </a:extLst>
            </p:cNvPr>
            <p:cNvSpPr/>
            <p:nvPr/>
          </p:nvSpPr>
          <p:spPr>
            <a:xfrm>
              <a:off x="25997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2225;p67">
              <a:extLst>
                <a:ext uri="{FF2B5EF4-FFF2-40B4-BE49-F238E27FC236}">
                  <a16:creationId xmlns:a16="http://schemas.microsoft.com/office/drawing/2014/main" id="{C036CCBC-A662-C7A8-9C91-053955D6C7D0}"/>
                </a:ext>
              </a:extLst>
            </p:cNvPr>
            <p:cNvSpPr/>
            <p:nvPr/>
          </p:nvSpPr>
          <p:spPr>
            <a:xfrm>
              <a:off x="25997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2226;p67">
              <a:extLst>
                <a:ext uri="{FF2B5EF4-FFF2-40B4-BE49-F238E27FC236}">
                  <a16:creationId xmlns:a16="http://schemas.microsoft.com/office/drawing/2014/main" id="{CC70D969-640A-A000-F665-381FCEB7098F}"/>
                </a:ext>
              </a:extLst>
            </p:cNvPr>
            <p:cNvSpPr/>
            <p:nvPr/>
          </p:nvSpPr>
          <p:spPr>
            <a:xfrm>
              <a:off x="25997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2227;p67">
              <a:extLst>
                <a:ext uri="{FF2B5EF4-FFF2-40B4-BE49-F238E27FC236}">
                  <a16:creationId xmlns:a16="http://schemas.microsoft.com/office/drawing/2014/main" id="{D88B11BB-9C87-1210-7EE5-4A1DF5B42F13}"/>
                </a:ext>
              </a:extLst>
            </p:cNvPr>
            <p:cNvSpPr/>
            <p:nvPr/>
          </p:nvSpPr>
          <p:spPr>
            <a:xfrm>
              <a:off x="25997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2228;p67">
              <a:extLst>
                <a:ext uri="{FF2B5EF4-FFF2-40B4-BE49-F238E27FC236}">
                  <a16:creationId xmlns:a16="http://schemas.microsoft.com/office/drawing/2014/main" id="{D0561B60-3CFB-99BC-3BFC-5988CD36DE91}"/>
                </a:ext>
              </a:extLst>
            </p:cNvPr>
            <p:cNvSpPr/>
            <p:nvPr/>
          </p:nvSpPr>
          <p:spPr>
            <a:xfrm>
              <a:off x="259972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2229;p67">
              <a:extLst>
                <a:ext uri="{FF2B5EF4-FFF2-40B4-BE49-F238E27FC236}">
                  <a16:creationId xmlns:a16="http://schemas.microsoft.com/office/drawing/2014/main" id="{3C61437A-422E-14DD-63E5-ABC07AFAD2D0}"/>
                </a:ext>
              </a:extLst>
            </p:cNvPr>
            <p:cNvSpPr/>
            <p:nvPr/>
          </p:nvSpPr>
          <p:spPr>
            <a:xfrm>
              <a:off x="259972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2230;p67">
              <a:extLst>
                <a:ext uri="{FF2B5EF4-FFF2-40B4-BE49-F238E27FC236}">
                  <a16:creationId xmlns:a16="http://schemas.microsoft.com/office/drawing/2014/main" id="{D4039765-09C2-8715-8452-EEAA719C02AF}"/>
                </a:ext>
              </a:extLst>
            </p:cNvPr>
            <p:cNvSpPr/>
            <p:nvPr/>
          </p:nvSpPr>
          <p:spPr>
            <a:xfrm>
              <a:off x="259972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2231;p67">
              <a:extLst>
                <a:ext uri="{FF2B5EF4-FFF2-40B4-BE49-F238E27FC236}">
                  <a16:creationId xmlns:a16="http://schemas.microsoft.com/office/drawing/2014/main" id="{9EE27D6F-C61A-F264-A371-708419DAD73C}"/>
                </a:ext>
              </a:extLst>
            </p:cNvPr>
            <p:cNvSpPr/>
            <p:nvPr/>
          </p:nvSpPr>
          <p:spPr>
            <a:xfrm>
              <a:off x="25235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2232;p67">
              <a:extLst>
                <a:ext uri="{FF2B5EF4-FFF2-40B4-BE49-F238E27FC236}">
                  <a16:creationId xmlns:a16="http://schemas.microsoft.com/office/drawing/2014/main" id="{9126BF02-E720-550B-C98A-F89A5CF0CDC1}"/>
                </a:ext>
              </a:extLst>
            </p:cNvPr>
            <p:cNvSpPr/>
            <p:nvPr/>
          </p:nvSpPr>
          <p:spPr>
            <a:xfrm>
              <a:off x="25235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2233;p67">
              <a:extLst>
                <a:ext uri="{FF2B5EF4-FFF2-40B4-BE49-F238E27FC236}">
                  <a16:creationId xmlns:a16="http://schemas.microsoft.com/office/drawing/2014/main" id="{781F0252-584E-4521-C8BB-4AFDFDDE1461}"/>
                </a:ext>
              </a:extLst>
            </p:cNvPr>
            <p:cNvSpPr/>
            <p:nvPr/>
          </p:nvSpPr>
          <p:spPr>
            <a:xfrm>
              <a:off x="25235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2234;p67">
              <a:extLst>
                <a:ext uri="{FF2B5EF4-FFF2-40B4-BE49-F238E27FC236}">
                  <a16:creationId xmlns:a16="http://schemas.microsoft.com/office/drawing/2014/main" id="{939C2157-F5B3-B8AB-28E3-BD034E87CB05}"/>
                </a:ext>
              </a:extLst>
            </p:cNvPr>
            <p:cNvSpPr/>
            <p:nvPr/>
          </p:nvSpPr>
          <p:spPr>
            <a:xfrm>
              <a:off x="25235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2235;p67">
              <a:extLst>
                <a:ext uri="{FF2B5EF4-FFF2-40B4-BE49-F238E27FC236}">
                  <a16:creationId xmlns:a16="http://schemas.microsoft.com/office/drawing/2014/main" id="{80B3470B-E575-1E20-9B11-D7C9C363C530}"/>
                </a:ext>
              </a:extLst>
            </p:cNvPr>
            <p:cNvSpPr/>
            <p:nvPr/>
          </p:nvSpPr>
          <p:spPr>
            <a:xfrm>
              <a:off x="25235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2236;p67">
              <a:extLst>
                <a:ext uri="{FF2B5EF4-FFF2-40B4-BE49-F238E27FC236}">
                  <a16:creationId xmlns:a16="http://schemas.microsoft.com/office/drawing/2014/main" id="{C289E516-3BFD-0506-663E-DE2B20BAB2C4}"/>
                </a:ext>
              </a:extLst>
            </p:cNvPr>
            <p:cNvSpPr/>
            <p:nvPr/>
          </p:nvSpPr>
          <p:spPr>
            <a:xfrm>
              <a:off x="25235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2237;p67">
              <a:extLst>
                <a:ext uri="{FF2B5EF4-FFF2-40B4-BE49-F238E27FC236}">
                  <a16:creationId xmlns:a16="http://schemas.microsoft.com/office/drawing/2014/main" id="{D8FA9893-E2A8-92CC-8A51-1B27A6B7BDD1}"/>
                </a:ext>
              </a:extLst>
            </p:cNvPr>
            <p:cNvSpPr/>
            <p:nvPr/>
          </p:nvSpPr>
          <p:spPr>
            <a:xfrm>
              <a:off x="252350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2238;p67">
              <a:extLst>
                <a:ext uri="{FF2B5EF4-FFF2-40B4-BE49-F238E27FC236}">
                  <a16:creationId xmlns:a16="http://schemas.microsoft.com/office/drawing/2014/main" id="{51D4A199-0459-6B9D-8572-144930C667F8}"/>
                </a:ext>
              </a:extLst>
            </p:cNvPr>
            <p:cNvSpPr/>
            <p:nvPr/>
          </p:nvSpPr>
          <p:spPr>
            <a:xfrm>
              <a:off x="2523500" y="11905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2239;p67">
              <a:extLst>
                <a:ext uri="{FF2B5EF4-FFF2-40B4-BE49-F238E27FC236}">
                  <a16:creationId xmlns:a16="http://schemas.microsoft.com/office/drawing/2014/main" id="{24CE620C-EDEA-455D-999A-A80BD3A2D34B}"/>
                </a:ext>
              </a:extLst>
            </p:cNvPr>
            <p:cNvSpPr/>
            <p:nvPr/>
          </p:nvSpPr>
          <p:spPr>
            <a:xfrm>
              <a:off x="25235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2240;p67">
              <a:extLst>
                <a:ext uri="{FF2B5EF4-FFF2-40B4-BE49-F238E27FC236}">
                  <a16:creationId xmlns:a16="http://schemas.microsoft.com/office/drawing/2014/main" id="{8EB7AA64-BBD0-97C7-EF0F-D6AD01F0C0A5}"/>
                </a:ext>
              </a:extLst>
            </p:cNvPr>
            <p:cNvSpPr/>
            <p:nvPr/>
          </p:nvSpPr>
          <p:spPr>
            <a:xfrm>
              <a:off x="252350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2241;p67">
              <a:extLst>
                <a:ext uri="{FF2B5EF4-FFF2-40B4-BE49-F238E27FC236}">
                  <a16:creationId xmlns:a16="http://schemas.microsoft.com/office/drawing/2014/main" id="{21204F56-B0B6-033E-2363-A084843D482A}"/>
                </a:ext>
              </a:extLst>
            </p:cNvPr>
            <p:cNvSpPr/>
            <p:nvPr/>
          </p:nvSpPr>
          <p:spPr>
            <a:xfrm>
              <a:off x="244730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2242;p67">
              <a:extLst>
                <a:ext uri="{FF2B5EF4-FFF2-40B4-BE49-F238E27FC236}">
                  <a16:creationId xmlns:a16="http://schemas.microsoft.com/office/drawing/2014/main" id="{62A22112-9699-ABD3-1886-7854EB73E4A7}"/>
                </a:ext>
              </a:extLst>
            </p:cNvPr>
            <p:cNvSpPr/>
            <p:nvPr/>
          </p:nvSpPr>
          <p:spPr>
            <a:xfrm>
              <a:off x="244730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2243;p67">
              <a:extLst>
                <a:ext uri="{FF2B5EF4-FFF2-40B4-BE49-F238E27FC236}">
                  <a16:creationId xmlns:a16="http://schemas.microsoft.com/office/drawing/2014/main" id="{082AADBB-B766-C3EE-F52D-BAFC00386E5C}"/>
                </a:ext>
              </a:extLst>
            </p:cNvPr>
            <p:cNvSpPr/>
            <p:nvPr/>
          </p:nvSpPr>
          <p:spPr>
            <a:xfrm>
              <a:off x="244730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2244;p67">
              <a:extLst>
                <a:ext uri="{FF2B5EF4-FFF2-40B4-BE49-F238E27FC236}">
                  <a16:creationId xmlns:a16="http://schemas.microsoft.com/office/drawing/2014/main" id="{475C1CC5-8911-4A3C-ACFF-99FCE0B5F847}"/>
                </a:ext>
              </a:extLst>
            </p:cNvPr>
            <p:cNvSpPr/>
            <p:nvPr/>
          </p:nvSpPr>
          <p:spPr>
            <a:xfrm>
              <a:off x="244730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2245;p67">
              <a:extLst>
                <a:ext uri="{FF2B5EF4-FFF2-40B4-BE49-F238E27FC236}">
                  <a16:creationId xmlns:a16="http://schemas.microsoft.com/office/drawing/2014/main" id="{D678942C-12F6-F780-D5CA-4C07D5DAF180}"/>
                </a:ext>
              </a:extLst>
            </p:cNvPr>
            <p:cNvSpPr/>
            <p:nvPr/>
          </p:nvSpPr>
          <p:spPr>
            <a:xfrm>
              <a:off x="244730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2246;p67">
              <a:extLst>
                <a:ext uri="{FF2B5EF4-FFF2-40B4-BE49-F238E27FC236}">
                  <a16:creationId xmlns:a16="http://schemas.microsoft.com/office/drawing/2014/main" id="{D670D8EA-AE09-7065-20FE-7B8072AF8BAC}"/>
                </a:ext>
              </a:extLst>
            </p:cNvPr>
            <p:cNvSpPr/>
            <p:nvPr/>
          </p:nvSpPr>
          <p:spPr>
            <a:xfrm>
              <a:off x="244730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2247;p67">
              <a:extLst>
                <a:ext uri="{FF2B5EF4-FFF2-40B4-BE49-F238E27FC236}">
                  <a16:creationId xmlns:a16="http://schemas.microsoft.com/office/drawing/2014/main" id="{E2DF8685-80A8-5288-3838-69623F741F54}"/>
                </a:ext>
              </a:extLst>
            </p:cNvPr>
            <p:cNvSpPr/>
            <p:nvPr/>
          </p:nvSpPr>
          <p:spPr>
            <a:xfrm>
              <a:off x="2447300" y="12665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2248;p67">
              <a:extLst>
                <a:ext uri="{FF2B5EF4-FFF2-40B4-BE49-F238E27FC236}">
                  <a16:creationId xmlns:a16="http://schemas.microsoft.com/office/drawing/2014/main" id="{4CE545F0-1684-050C-DAA9-7DA5BCEC9051}"/>
                </a:ext>
              </a:extLst>
            </p:cNvPr>
            <p:cNvSpPr/>
            <p:nvPr/>
          </p:nvSpPr>
          <p:spPr>
            <a:xfrm>
              <a:off x="2447300" y="11905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2249;p67">
              <a:extLst>
                <a:ext uri="{FF2B5EF4-FFF2-40B4-BE49-F238E27FC236}">
                  <a16:creationId xmlns:a16="http://schemas.microsoft.com/office/drawing/2014/main" id="{A3363BB6-C617-D264-D570-EE54B354DEE2}"/>
                </a:ext>
              </a:extLst>
            </p:cNvPr>
            <p:cNvSpPr/>
            <p:nvPr/>
          </p:nvSpPr>
          <p:spPr>
            <a:xfrm>
              <a:off x="2447300" y="11143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2250;p67">
              <a:extLst>
                <a:ext uri="{FF2B5EF4-FFF2-40B4-BE49-F238E27FC236}">
                  <a16:creationId xmlns:a16="http://schemas.microsoft.com/office/drawing/2014/main" id="{A497FF91-E72D-D7BB-7549-3CBCABA09FF3}"/>
                </a:ext>
              </a:extLst>
            </p:cNvPr>
            <p:cNvSpPr/>
            <p:nvPr/>
          </p:nvSpPr>
          <p:spPr>
            <a:xfrm>
              <a:off x="2447300" y="1038125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2251;p67">
              <a:extLst>
                <a:ext uri="{FF2B5EF4-FFF2-40B4-BE49-F238E27FC236}">
                  <a16:creationId xmlns:a16="http://schemas.microsoft.com/office/drawing/2014/main" id="{7FC68BBB-2F55-9BE8-8793-481940CC3B53}"/>
                </a:ext>
              </a:extLst>
            </p:cNvPr>
            <p:cNvSpPr/>
            <p:nvPr/>
          </p:nvSpPr>
          <p:spPr>
            <a:xfrm>
              <a:off x="23712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2252;p67">
              <a:extLst>
                <a:ext uri="{FF2B5EF4-FFF2-40B4-BE49-F238E27FC236}">
                  <a16:creationId xmlns:a16="http://schemas.microsoft.com/office/drawing/2014/main" id="{8B1DFDA1-6102-E7FA-E5CC-E2E213C0B25B}"/>
                </a:ext>
              </a:extLst>
            </p:cNvPr>
            <p:cNvSpPr/>
            <p:nvPr/>
          </p:nvSpPr>
          <p:spPr>
            <a:xfrm>
              <a:off x="23712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2253;p67">
              <a:extLst>
                <a:ext uri="{FF2B5EF4-FFF2-40B4-BE49-F238E27FC236}">
                  <a16:creationId xmlns:a16="http://schemas.microsoft.com/office/drawing/2014/main" id="{B5DCC8A0-046A-D966-89E5-015D29B535BF}"/>
                </a:ext>
              </a:extLst>
            </p:cNvPr>
            <p:cNvSpPr/>
            <p:nvPr/>
          </p:nvSpPr>
          <p:spPr>
            <a:xfrm>
              <a:off x="23712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2254;p67">
              <a:extLst>
                <a:ext uri="{FF2B5EF4-FFF2-40B4-BE49-F238E27FC236}">
                  <a16:creationId xmlns:a16="http://schemas.microsoft.com/office/drawing/2014/main" id="{75EFB967-689B-E9AC-844D-7817A1A8419B}"/>
                </a:ext>
              </a:extLst>
            </p:cNvPr>
            <p:cNvSpPr/>
            <p:nvPr/>
          </p:nvSpPr>
          <p:spPr>
            <a:xfrm>
              <a:off x="23712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2255;p67">
              <a:extLst>
                <a:ext uri="{FF2B5EF4-FFF2-40B4-BE49-F238E27FC236}">
                  <a16:creationId xmlns:a16="http://schemas.microsoft.com/office/drawing/2014/main" id="{8A766815-5E1F-122E-118D-DEF9B5AE1EA7}"/>
                </a:ext>
              </a:extLst>
            </p:cNvPr>
            <p:cNvSpPr/>
            <p:nvPr/>
          </p:nvSpPr>
          <p:spPr>
            <a:xfrm>
              <a:off x="23712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2256;p67">
              <a:extLst>
                <a:ext uri="{FF2B5EF4-FFF2-40B4-BE49-F238E27FC236}">
                  <a16:creationId xmlns:a16="http://schemas.microsoft.com/office/drawing/2014/main" id="{60D8A415-6C6A-4CA5-5DAB-E1E1AED7441F}"/>
                </a:ext>
              </a:extLst>
            </p:cNvPr>
            <p:cNvSpPr/>
            <p:nvPr/>
          </p:nvSpPr>
          <p:spPr>
            <a:xfrm>
              <a:off x="23712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2257;p67">
              <a:extLst>
                <a:ext uri="{FF2B5EF4-FFF2-40B4-BE49-F238E27FC236}">
                  <a16:creationId xmlns:a16="http://schemas.microsoft.com/office/drawing/2014/main" id="{61C97274-6D14-A22E-BC20-F5BA81412D65}"/>
                </a:ext>
              </a:extLst>
            </p:cNvPr>
            <p:cNvSpPr/>
            <p:nvPr/>
          </p:nvSpPr>
          <p:spPr>
            <a:xfrm>
              <a:off x="23712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2258;p67">
              <a:extLst>
                <a:ext uri="{FF2B5EF4-FFF2-40B4-BE49-F238E27FC236}">
                  <a16:creationId xmlns:a16="http://schemas.microsoft.com/office/drawing/2014/main" id="{9923C32D-9A54-C39B-FFBC-7168E9E68A73}"/>
                </a:ext>
              </a:extLst>
            </p:cNvPr>
            <p:cNvSpPr/>
            <p:nvPr/>
          </p:nvSpPr>
          <p:spPr>
            <a:xfrm>
              <a:off x="23712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2259;p67">
              <a:extLst>
                <a:ext uri="{FF2B5EF4-FFF2-40B4-BE49-F238E27FC236}">
                  <a16:creationId xmlns:a16="http://schemas.microsoft.com/office/drawing/2014/main" id="{28DAACEB-811A-DB6B-2C39-3995B906D23E}"/>
                </a:ext>
              </a:extLst>
            </p:cNvPr>
            <p:cNvSpPr/>
            <p:nvPr/>
          </p:nvSpPr>
          <p:spPr>
            <a:xfrm>
              <a:off x="237127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2260;p67">
              <a:extLst>
                <a:ext uri="{FF2B5EF4-FFF2-40B4-BE49-F238E27FC236}">
                  <a16:creationId xmlns:a16="http://schemas.microsoft.com/office/drawing/2014/main" id="{B9055EC5-83AD-D3D5-BA87-13719957D5FF}"/>
                </a:ext>
              </a:extLst>
            </p:cNvPr>
            <p:cNvSpPr/>
            <p:nvPr/>
          </p:nvSpPr>
          <p:spPr>
            <a:xfrm>
              <a:off x="22950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2261;p67">
              <a:extLst>
                <a:ext uri="{FF2B5EF4-FFF2-40B4-BE49-F238E27FC236}">
                  <a16:creationId xmlns:a16="http://schemas.microsoft.com/office/drawing/2014/main" id="{63543612-4439-C394-9802-1B06ED9A1768}"/>
                </a:ext>
              </a:extLst>
            </p:cNvPr>
            <p:cNvSpPr/>
            <p:nvPr/>
          </p:nvSpPr>
          <p:spPr>
            <a:xfrm>
              <a:off x="22950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2262;p67">
              <a:extLst>
                <a:ext uri="{FF2B5EF4-FFF2-40B4-BE49-F238E27FC236}">
                  <a16:creationId xmlns:a16="http://schemas.microsoft.com/office/drawing/2014/main" id="{73A896D8-60F4-9529-36C5-8CFC1DDDC06D}"/>
                </a:ext>
              </a:extLst>
            </p:cNvPr>
            <p:cNvSpPr/>
            <p:nvPr/>
          </p:nvSpPr>
          <p:spPr>
            <a:xfrm>
              <a:off x="229507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2263;p67">
              <a:extLst>
                <a:ext uri="{FF2B5EF4-FFF2-40B4-BE49-F238E27FC236}">
                  <a16:creationId xmlns:a16="http://schemas.microsoft.com/office/drawing/2014/main" id="{C4CE6C87-7046-A0C4-DE82-10CCF5657B58}"/>
                </a:ext>
              </a:extLst>
            </p:cNvPr>
            <p:cNvSpPr/>
            <p:nvPr/>
          </p:nvSpPr>
          <p:spPr>
            <a:xfrm>
              <a:off x="229507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2264;p67">
              <a:extLst>
                <a:ext uri="{FF2B5EF4-FFF2-40B4-BE49-F238E27FC236}">
                  <a16:creationId xmlns:a16="http://schemas.microsoft.com/office/drawing/2014/main" id="{CCDFAB23-8497-BA2D-28D0-C5443613F4B9}"/>
                </a:ext>
              </a:extLst>
            </p:cNvPr>
            <p:cNvSpPr/>
            <p:nvPr/>
          </p:nvSpPr>
          <p:spPr>
            <a:xfrm>
              <a:off x="22186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9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2265;p67">
              <a:extLst>
                <a:ext uri="{FF2B5EF4-FFF2-40B4-BE49-F238E27FC236}">
                  <a16:creationId xmlns:a16="http://schemas.microsoft.com/office/drawing/2014/main" id="{0FE9D9B6-3549-321C-909A-7C6C1F98FA0D}"/>
                </a:ext>
              </a:extLst>
            </p:cNvPr>
            <p:cNvSpPr/>
            <p:nvPr/>
          </p:nvSpPr>
          <p:spPr>
            <a:xfrm>
              <a:off x="221865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2266;p67">
              <a:extLst>
                <a:ext uri="{FF2B5EF4-FFF2-40B4-BE49-F238E27FC236}">
                  <a16:creationId xmlns:a16="http://schemas.microsoft.com/office/drawing/2014/main" id="{573EC14B-792B-DBC7-1D44-341CE915CA4B}"/>
                </a:ext>
              </a:extLst>
            </p:cNvPr>
            <p:cNvSpPr/>
            <p:nvPr/>
          </p:nvSpPr>
          <p:spPr>
            <a:xfrm>
              <a:off x="22186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2267;p67">
              <a:extLst>
                <a:ext uri="{FF2B5EF4-FFF2-40B4-BE49-F238E27FC236}">
                  <a16:creationId xmlns:a16="http://schemas.microsoft.com/office/drawing/2014/main" id="{71FCDB0F-CF48-CD83-6FA8-B37F703EBD9C}"/>
                </a:ext>
              </a:extLst>
            </p:cNvPr>
            <p:cNvSpPr/>
            <p:nvPr/>
          </p:nvSpPr>
          <p:spPr>
            <a:xfrm>
              <a:off x="214242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2268;p67">
              <a:extLst>
                <a:ext uri="{FF2B5EF4-FFF2-40B4-BE49-F238E27FC236}">
                  <a16:creationId xmlns:a16="http://schemas.microsoft.com/office/drawing/2014/main" id="{F164429F-3D32-A105-6D8D-DC167C32FD19}"/>
                </a:ext>
              </a:extLst>
            </p:cNvPr>
            <p:cNvSpPr/>
            <p:nvPr/>
          </p:nvSpPr>
          <p:spPr>
            <a:xfrm>
              <a:off x="214242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2269;p67">
              <a:extLst>
                <a:ext uri="{FF2B5EF4-FFF2-40B4-BE49-F238E27FC236}">
                  <a16:creationId xmlns:a16="http://schemas.microsoft.com/office/drawing/2014/main" id="{4C27A413-C1EC-D8DD-1248-489A62E896D5}"/>
                </a:ext>
              </a:extLst>
            </p:cNvPr>
            <p:cNvSpPr/>
            <p:nvPr/>
          </p:nvSpPr>
          <p:spPr>
            <a:xfrm>
              <a:off x="275195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2270;p67">
              <a:extLst>
                <a:ext uri="{FF2B5EF4-FFF2-40B4-BE49-F238E27FC236}">
                  <a16:creationId xmlns:a16="http://schemas.microsoft.com/office/drawing/2014/main" id="{7F718945-C882-E9B5-9634-892578D3B2AC}"/>
                </a:ext>
              </a:extLst>
            </p:cNvPr>
            <p:cNvSpPr/>
            <p:nvPr/>
          </p:nvSpPr>
          <p:spPr>
            <a:xfrm>
              <a:off x="2751950" y="3551925"/>
              <a:ext cx="62350" cy="53300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4" y="2033"/>
                    <a:pt x="1821" y="1814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2271;p67">
              <a:extLst>
                <a:ext uri="{FF2B5EF4-FFF2-40B4-BE49-F238E27FC236}">
                  <a16:creationId xmlns:a16="http://schemas.microsoft.com/office/drawing/2014/main" id="{61F1B583-1862-134A-C787-35AF90EAFB71}"/>
                </a:ext>
              </a:extLst>
            </p:cNvPr>
            <p:cNvSpPr/>
            <p:nvPr/>
          </p:nvSpPr>
          <p:spPr>
            <a:xfrm>
              <a:off x="2751950" y="3475725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2272;p67">
              <a:extLst>
                <a:ext uri="{FF2B5EF4-FFF2-40B4-BE49-F238E27FC236}">
                  <a16:creationId xmlns:a16="http://schemas.microsoft.com/office/drawing/2014/main" id="{3BBD1614-4509-E41B-5D50-CAC2DED5F6C6}"/>
                </a:ext>
              </a:extLst>
            </p:cNvPr>
            <p:cNvSpPr/>
            <p:nvPr/>
          </p:nvSpPr>
          <p:spPr>
            <a:xfrm>
              <a:off x="2675925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2273;p67">
              <a:extLst>
                <a:ext uri="{FF2B5EF4-FFF2-40B4-BE49-F238E27FC236}">
                  <a16:creationId xmlns:a16="http://schemas.microsoft.com/office/drawing/2014/main" id="{99A05EAA-B4BB-775F-91DC-53DE46CD5859}"/>
                </a:ext>
              </a:extLst>
            </p:cNvPr>
            <p:cNvSpPr/>
            <p:nvPr/>
          </p:nvSpPr>
          <p:spPr>
            <a:xfrm>
              <a:off x="267572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1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2274;p67">
              <a:extLst>
                <a:ext uri="{FF2B5EF4-FFF2-40B4-BE49-F238E27FC236}">
                  <a16:creationId xmlns:a16="http://schemas.microsoft.com/office/drawing/2014/main" id="{165C559C-6D3A-17CF-2257-893105757FE1}"/>
                </a:ext>
              </a:extLst>
            </p:cNvPr>
            <p:cNvSpPr/>
            <p:nvPr/>
          </p:nvSpPr>
          <p:spPr>
            <a:xfrm>
              <a:off x="26759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2275;p67">
              <a:extLst>
                <a:ext uri="{FF2B5EF4-FFF2-40B4-BE49-F238E27FC236}">
                  <a16:creationId xmlns:a16="http://schemas.microsoft.com/office/drawing/2014/main" id="{3F46B23B-3C0A-83C0-0519-8B33152A906A}"/>
                </a:ext>
              </a:extLst>
            </p:cNvPr>
            <p:cNvSpPr/>
            <p:nvPr/>
          </p:nvSpPr>
          <p:spPr>
            <a:xfrm>
              <a:off x="26759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2276;p67">
              <a:extLst>
                <a:ext uri="{FF2B5EF4-FFF2-40B4-BE49-F238E27FC236}">
                  <a16:creationId xmlns:a16="http://schemas.microsoft.com/office/drawing/2014/main" id="{202497CF-CC67-F182-D8E9-AD40CB25874E}"/>
                </a:ext>
              </a:extLst>
            </p:cNvPr>
            <p:cNvSpPr/>
            <p:nvPr/>
          </p:nvSpPr>
          <p:spPr>
            <a:xfrm>
              <a:off x="2675925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2277;p67">
              <a:extLst>
                <a:ext uri="{FF2B5EF4-FFF2-40B4-BE49-F238E27FC236}">
                  <a16:creationId xmlns:a16="http://schemas.microsoft.com/office/drawing/2014/main" id="{5E2982CF-0DF5-44A0-8332-C01A0A6BBDB6}"/>
                </a:ext>
              </a:extLst>
            </p:cNvPr>
            <p:cNvSpPr/>
            <p:nvPr/>
          </p:nvSpPr>
          <p:spPr>
            <a:xfrm>
              <a:off x="26759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2278;p67">
              <a:extLst>
                <a:ext uri="{FF2B5EF4-FFF2-40B4-BE49-F238E27FC236}">
                  <a16:creationId xmlns:a16="http://schemas.microsoft.com/office/drawing/2014/main" id="{CBA6E864-6E0E-30B2-6A16-25F011E827B2}"/>
                </a:ext>
              </a:extLst>
            </p:cNvPr>
            <p:cNvSpPr/>
            <p:nvPr/>
          </p:nvSpPr>
          <p:spPr>
            <a:xfrm>
              <a:off x="2599725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2279;p67">
              <a:extLst>
                <a:ext uri="{FF2B5EF4-FFF2-40B4-BE49-F238E27FC236}">
                  <a16:creationId xmlns:a16="http://schemas.microsoft.com/office/drawing/2014/main" id="{C2CE7C60-599D-4F6B-EA00-BFAC8A27423C}"/>
                </a:ext>
              </a:extLst>
            </p:cNvPr>
            <p:cNvSpPr/>
            <p:nvPr/>
          </p:nvSpPr>
          <p:spPr>
            <a:xfrm>
              <a:off x="2599725" y="3780375"/>
              <a:ext cx="62400" cy="53475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72" y="0"/>
                    <a:pt x="0" y="480"/>
                    <a:pt x="0" y="1073"/>
                  </a:cubicBezTo>
                  <a:cubicBezTo>
                    <a:pt x="0" y="1715"/>
                    <a:pt x="526" y="2139"/>
                    <a:pt x="1073" y="2139"/>
                  </a:cubicBezTo>
                  <a:cubicBezTo>
                    <a:pt x="1336" y="2139"/>
                    <a:pt x="1604" y="2040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2280;p67">
              <a:extLst>
                <a:ext uri="{FF2B5EF4-FFF2-40B4-BE49-F238E27FC236}">
                  <a16:creationId xmlns:a16="http://schemas.microsoft.com/office/drawing/2014/main" id="{025D5D0F-0C77-340D-7E66-92C892F65730}"/>
                </a:ext>
              </a:extLst>
            </p:cNvPr>
            <p:cNvSpPr/>
            <p:nvPr/>
          </p:nvSpPr>
          <p:spPr>
            <a:xfrm>
              <a:off x="2599725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2281;p67">
              <a:extLst>
                <a:ext uri="{FF2B5EF4-FFF2-40B4-BE49-F238E27FC236}">
                  <a16:creationId xmlns:a16="http://schemas.microsoft.com/office/drawing/2014/main" id="{E43B9194-316B-63CD-2E4E-D4E71B1E59CD}"/>
                </a:ext>
              </a:extLst>
            </p:cNvPr>
            <p:cNvSpPr/>
            <p:nvPr/>
          </p:nvSpPr>
          <p:spPr>
            <a:xfrm>
              <a:off x="2599725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2282;p67">
              <a:extLst>
                <a:ext uri="{FF2B5EF4-FFF2-40B4-BE49-F238E27FC236}">
                  <a16:creationId xmlns:a16="http://schemas.microsoft.com/office/drawing/2014/main" id="{95A985E8-9010-0856-9382-04533FAD185D}"/>
                </a:ext>
              </a:extLst>
            </p:cNvPr>
            <p:cNvSpPr/>
            <p:nvPr/>
          </p:nvSpPr>
          <p:spPr>
            <a:xfrm>
              <a:off x="2599725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2283;p67">
              <a:extLst>
                <a:ext uri="{FF2B5EF4-FFF2-40B4-BE49-F238E27FC236}">
                  <a16:creationId xmlns:a16="http://schemas.microsoft.com/office/drawing/2014/main" id="{E78065CA-40D3-53A7-8E00-7667680D7A62}"/>
                </a:ext>
              </a:extLst>
            </p:cNvPr>
            <p:cNvSpPr/>
            <p:nvPr/>
          </p:nvSpPr>
          <p:spPr>
            <a:xfrm>
              <a:off x="2599725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2284;p67">
              <a:extLst>
                <a:ext uri="{FF2B5EF4-FFF2-40B4-BE49-F238E27FC236}">
                  <a16:creationId xmlns:a16="http://schemas.microsoft.com/office/drawing/2014/main" id="{40D87D61-69A0-28FA-0CD0-FDBBF8796230}"/>
                </a:ext>
              </a:extLst>
            </p:cNvPr>
            <p:cNvSpPr/>
            <p:nvPr/>
          </p:nvSpPr>
          <p:spPr>
            <a:xfrm>
              <a:off x="2523500" y="393280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2285;p67">
              <a:extLst>
                <a:ext uri="{FF2B5EF4-FFF2-40B4-BE49-F238E27FC236}">
                  <a16:creationId xmlns:a16="http://schemas.microsoft.com/office/drawing/2014/main" id="{A0956777-4A44-1F1C-C7E4-269F1B5ADE87}"/>
                </a:ext>
              </a:extLst>
            </p:cNvPr>
            <p:cNvSpPr/>
            <p:nvPr/>
          </p:nvSpPr>
          <p:spPr>
            <a:xfrm>
              <a:off x="2523500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2286;p67">
              <a:extLst>
                <a:ext uri="{FF2B5EF4-FFF2-40B4-BE49-F238E27FC236}">
                  <a16:creationId xmlns:a16="http://schemas.microsoft.com/office/drawing/2014/main" id="{A9AE0E5B-18C6-4861-B633-B183AA89B96A}"/>
                </a:ext>
              </a:extLst>
            </p:cNvPr>
            <p:cNvSpPr/>
            <p:nvPr/>
          </p:nvSpPr>
          <p:spPr>
            <a:xfrm>
              <a:off x="252350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2287;p67">
              <a:extLst>
                <a:ext uri="{FF2B5EF4-FFF2-40B4-BE49-F238E27FC236}">
                  <a16:creationId xmlns:a16="http://schemas.microsoft.com/office/drawing/2014/main" id="{FE242E0E-C3B9-0E77-5F37-C90A352EF9C9}"/>
                </a:ext>
              </a:extLst>
            </p:cNvPr>
            <p:cNvSpPr/>
            <p:nvPr/>
          </p:nvSpPr>
          <p:spPr>
            <a:xfrm>
              <a:off x="25235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2288;p67">
              <a:extLst>
                <a:ext uri="{FF2B5EF4-FFF2-40B4-BE49-F238E27FC236}">
                  <a16:creationId xmlns:a16="http://schemas.microsoft.com/office/drawing/2014/main" id="{F75041D4-D6AE-240F-E439-3590F54FF0C6}"/>
                </a:ext>
              </a:extLst>
            </p:cNvPr>
            <p:cNvSpPr/>
            <p:nvPr/>
          </p:nvSpPr>
          <p:spPr>
            <a:xfrm>
              <a:off x="2523500" y="362795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8"/>
                    <a:pt x="1" y="488"/>
                    <a:pt x="1" y="1073"/>
                  </a:cubicBezTo>
                  <a:cubicBezTo>
                    <a:pt x="1" y="1715"/>
                    <a:pt x="527" y="2139"/>
                    <a:pt x="1073" y="2139"/>
                  </a:cubicBezTo>
                  <a:cubicBezTo>
                    <a:pt x="1337" y="2139"/>
                    <a:pt x="1605" y="2040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2289;p67">
              <a:extLst>
                <a:ext uri="{FF2B5EF4-FFF2-40B4-BE49-F238E27FC236}">
                  <a16:creationId xmlns:a16="http://schemas.microsoft.com/office/drawing/2014/main" id="{0AF59987-B6C7-58C1-D158-46FF025B0E52}"/>
                </a:ext>
              </a:extLst>
            </p:cNvPr>
            <p:cNvSpPr/>
            <p:nvPr/>
          </p:nvSpPr>
          <p:spPr>
            <a:xfrm>
              <a:off x="25235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2290;p67">
              <a:extLst>
                <a:ext uri="{FF2B5EF4-FFF2-40B4-BE49-F238E27FC236}">
                  <a16:creationId xmlns:a16="http://schemas.microsoft.com/office/drawing/2014/main" id="{096A653A-4E43-4D4F-9FA3-C6C0463782DD}"/>
                </a:ext>
              </a:extLst>
            </p:cNvPr>
            <p:cNvSpPr/>
            <p:nvPr/>
          </p:nvSpPr>
          <p:spPr>
            <a:xfrm>
              <a:off x="25235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2291;p67">
              <a:extLst>
                <a:ext uri="{FF2B5EF4-FFF2-40B4-BE49-F238E27FC236}">
                  <a16:creationId xmlns:a16="http://schemas.microsoft.com/office/drawing/2014/main" id="{B098D5EE-5B2D-033A-E9B6-3C079C947D01}"/>
                </a:ext>
              </a:extLst>
            </p:cNvPr>
            <p:cNvSpPr/>
            <p:nvPr/>
          </p:nvSpPr>
          <p:spPr>
            <a:xfrm>
              <a:off x="25235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2292;p67">
              <a:extLst>
                <a:ext uri="{FF2B5EF4-FFF2-40B4-BE49-F238E27FC236}">
                  <a16:creationId xmlns:a16="http://schemas.microsoft.com/office/drawing/2014/main" id="{AA6033B4-E895-E3C8-12EE-FAFFE97D47F5}"/>
                </a:ext>
              </a:extLst>
            </p:cNvPr>
            <p:cNvSpPr/>
            <p:nvPr/>
          </p:nvSpPr>
          <p:spPr>
            <a:xfrm>
              <a:off x="2447300" y="40852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2293;p67">
              <a:extLst>
                <a:ext uri="{FF2B5EF4-FFF2-40B4-BE49-F238E27FC236}">
                  <a16:creationId xmlns:a16="http://schemas.microsoft.com/office/drawing/2014/main" id="{92C6AB71-3BD8-16AC-F564-6B3FD8937207}"/>
                </a:ext>
              </a:extLst>
            </p:cNvPr>
            <p:cNvSpPr/>
            <p:nvPr/>
          </p:nvSpPr>
          <p:spPr>
            <a:xfrm>
              <a:off x="2447300" y="40090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39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2294;p67">
              <a:extLst>
                <a:ext uri="{FF2B5EF4-FFF2-40B4-BE49-F238E27FC236}">
                  <a16:creationId xmlns:a16="http://schemas.microsoft.com/office/drawing/2014/main" id="{8F26B590-6F38-B5A3-903E-5311778D65ED}"/>
                </a:ext>
              </a:extLst>
            </p:cNvPr>
            <p:cNvSpPr/>
            <p:nvPr/>
          </p:nvSpPr>
          <p:spPr>
            <a:xfrm>
              <a:off x="2447300" y="3932800"/>
              <a:ext cx="62200" cy="53475"/>
            </a:xfrm>
            <a:custGeom>
              <a:avLst/>
              <a:gdLst/>
              <a:ahLst/>
              <a:cxnLst/>
              <a:rect l="l" t="t" r="r" b="b"/>
              <a:pathLst>
                <a:path w="2488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4" y="2041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2295;p67">
              <a:extLst>
                <a:ext uri="{FF2B5EF4-FFF2-40B4-BE49-F238E27FC236}">
                  <a16:creationId xmlns:a16="http://schemas.microsoft.com/office/drawing/2014/main" id="{AF601461-B583-D818-F6A2-B61DDBC6A20E}"/>
                </a:ext>
              </a:extLst>
            </p:cNvPr>
            <p:cNvSpPr/>
            <p:nvPr/>
          </p:nvSpPr>
          <p:spPr>
            <a:xfrm>
              <a:off x="2447300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2296;p67">
              <a:extLst>
                <a:ext uri="{FF2B5EF4-FFF2-40B4-BE49-F238E27FC236}">
                  <a16:creationId xmlns:a16="http://schemas.microsoft.com/office/drawing/2014/main" id="{E986A4B1-CE7F-88DD-B98F-BF9CB5A0A4E3}"/>
                </a:ext>
              </a:extLst>
            </p:cNvPr>
            <p:cNvSpPr/>
            <p:nvPr/>
          </p:nvSpPr>
          <p:spPr>
            <a:xfrm>
              <a:off x="2447300" y="3780375"/>
              <a:ext cx="62400" cy="53475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29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2297;p67">
              <a:extLst>
                <a:ext uri="{FF2B5EF4-FFF2-40B4-BE49-F238E27FC236}">
                  <a16:creationId xmlns:a16="http://schemas.microsoft.com/office/drawing/2014/main" id="{B9178745-20F7-E2B9-A8AA-7875EAA2FCFA}"/>
                </a:ext>
              </a:extLst>
            </p:cNvPr>
            <p:cNvSpPr/>
            <p:nvPr/>
          </p:nvSpPr>
          <p:spPr>
            <a:xfrm>
              <a:off x="2447300" y="37041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2298;p67">
              <a:extLst>
                <a:ext uri="{FF2B5EF4-FFF2-40B4-BE49-F238E27FC236}">
                  <a16:creationId xmlns:a16="http://schemas.microsoft.com/office/drawing/2014/main" id="{A2820AB4-F51A-8D16-91C0-FF3D35328B63}"/>
                </a:ext>
              </a:extLst>
            </p:cNvPr>
            <p:cNvSpPr/>
            <p:nvPr/>
          </p:nvSpPr>
          <p:spPr>
            <a:xfrm>
              <a:off x="2447300" y="362795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8" y="2137"/>
                    <a:pt x="1076" y="2137"/>
                  </a:cubicBezTo>
                  <a:cubicBezTo>
                    <a:pt x="1339" y="2137"/>
                    <a:pt x="1605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2299;p67">
              <a:extLst>
                <a:ext uri="{FF2B5EF4-FFF2-40B4-BE49-F238E27FC236}">
                  <a16:creationId xmlns:a16="http://schemas.microsoft.com/office/drawing/2014/main" id="{FB7CF9C0-6150-0456-E317-97F8EF1EF6C7}"/>
                </a:ext>
              </a:extLst>
            </p:cNvPr>
            <p:cNvSpPr/>
            <p:nvPr/>
          </p:nvSpPr>
          <p:spPr>
            <a:xfrm>
              <a:off x="2447300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2300;p67">
              <a:extLst>
                <a:ext uri="{FF2B5EF4-FFF2-40B4-BE49-F238E27FC236}">
                  <a16:creationId xmlns:a16="http://schemas.microsoft.com/office/drawing/2014/main" id="{487AAF18-7F5C-EC0D-7B6E-206D8AF70E29}"/>
                </a:ext>
              </a:extLst>
            </p:cNvPr>
            <p:cNvSpPr/>
            <p:nvPr/>
          </p:nvSpPr>
          <p:spPr>
            <a:xfrm>
              <a:off x="2447300" y="34757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2301;p67">
              <a:extLst>
                <a:ext uri="{FF2B5EF4-FFF2-40B4-BE49-F238E27FC236}">
                  <a16:creationId xmlns:a16="http://schemas.microsoft.com/office/drawing/2014/main" id="{00E298C9-B820-61FB-DABD-B0E406EB6835}"/>
                </a:ext>
              </a:extLst>
            </p:cNvPr>
            <p:cNvSpPr/>
            <p:nvPr/>
          </p:nvSpPr>
          <p:spPr>
            <a:xfrm>
              <a:off x="2447300" y="33995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2302;p67">
              <a:extLst>
                <a:ext uri="{FF2B5EF4-FFF2-40B4-BE49-F238E27FC236}">
                  <a16:creationId xmlns:a16="http://schemas.microsoft.com/office/drawing/2014/main" id="{870E14AB-CCB9-E8C0-EA35-A39D2632A415}"/>
                </a:ext>
              </a:extLst>
            </p:cNvPr>
            <p:cNvSpPr/>
            <p:nvPr/>
          </p:nvSpPr>
          <p:spPr>
            <a:xfrm>
              <a:off x="2447300" y="332330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2303;p67">
              <a:extLst>
                <a:ext uri="{FF2B5EF4-FFF2-40B4-BE49-F238E27FC236}">
                  <a16:creationId xmlns:a16="http://schemas.microsoft.com/office/drawing/2014/main" id="{10C06336-32BA-676F-C9F0-C75D15E0D060}"/>
                </a:ext>
              </a:extLst>
            </p:cNvPr>
            <p:cNvSpPr/>
            <p:nvPr/>
          </p:nvSpPr>
          <p:spPr>
            <a:xfrm>
              <a:off x="2371275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2304;p67">
              <a:extLst>
                <a:ext uri="{FF2B5EF4-FFF2-40B4-BE49-F238E27FC236}">
                  <a16:creationId xmlns:a16="http://schemas.microsoft.com/office/drawing/2014/main" id="{63BB980E-D930-B173-07C0-1C69022E4D88}"/>
                </a:ext>
              </a:extLst>
            </p:cNvPr>
            <p:cNvSpPr/>
            <p:nvPr/>
          </p:nvSpPr>
          <p:spPr>
            <a:xfrm>
              <a:off x="2371275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2305;p67">
              <a:extLst>
                <a:ext uri="{FF2B5EF4-FFF2-40B4-BE49-F238E27FC236}">
                  <a16:creationId xmlns:a16="http://schemas.microsoft.com/office/drawing/2014/main" id="{CA9573FA-B0A2-2E66-4E7F-E221099726E9}"/>
                </a:ext>
              </a:extLst>
            </p:cNvPr>
            <p:cNvSpPr/>
            <p:nvPr/>
          </p:nvSpPr>
          <p:spPr>
            <a:xfrm>
              <a:off x="23712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2306;p67">
              <a:extLst>
                <a:ext uri="{FF2B5EF4-FFF2-40B4-BE49-F238E27FC236}">
                  <a16:creationId xmlns:a16="http://schemas.microsoft.com/office/drawing/2014/main" id="{4971BCA0-DC58-A7E5-3059-8025CF5CEA6E}"/>
                </a:ext>
              </a:extLst>
            </p:cNvPr>
            <p:cNvSpPr/>
            <p:nvPr/>
          </p:nvSpPr>
          <p:spPr>
            <a:xfrm>
              <a:off x="23712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2307;p67">
              <a:extLst>
                <a:ext uri="{FF2B5EF4-FFF2-40B4-BE49-F238E27FC236}">
                  <a16:creationId xmlns:a16="http://schemas.microsoft.com/office/drawing/2014/main" id="{819B1D64-796A-CA08-E567-9FC5385907D6}"/>
                </a:ext>
              </a:extLst>
            </p:cNvPr>
            <p:cNvSpPr/>
            <p:nvPr/>
          </p:nvSpPr>
          <p:spPr>
            <a:xfrm>
              <a:off x="2371075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2308;p67">
              <a:extLst>
                <a:ext uri="{FF2B5EF4-FFF2-40B4-BE49-F238E27FC236}">
                  <a16:creationId xmlns:a16="http://schemas.microsoft.com/office/drawing/2014/main" id="{7C060526-111D-18D6-9072-D5275603A51E}"/>
                </a:ext>
              </a:extLst>
            </p:cNvPr>
            <p:cNvSpPr/>
            <p:nvPr/>
          </p:nvSpPr>
          <p:spPr>
            <a:xfrm>
              <a:off x="2371075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2309;p67">
              <a:extLst>
                <a:ext uri="{FF2B5EF4-FFF2-40B4-BE49-F238E27FC236}">
                  <a16:creationId xmlns:a16="http://schemas.microsoft.com/office/drawing/2014/main" id="{A6F53427-7140-F4BD-FBA3-330750B62954}"/>
                </a:ext>
              </a:extLst>
            </p:cNvPr>
            <p:cNvSpPr/>
            <p:nvPr/>
          </p:nvSpPr>
          <p:spPr>
            <a:xfrm>
              <a:off x="237107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2310;p67">
              <a:extLst>
                <a:ext uri="{FF2B5EF4-FFF2-40B4-BE49-F238E27FC236}">
                  <a16:creationId xmlns:a16="http://schemas.microsoft.com/office/drawing/2014/main" id="{DEA42B83-17EF-B159-C43E-AB8B8C19A571}"/>
                </a:ext>
              </a:extLst>
            </p:cNvPr>
            <p:cNvSpPr/>
            <p:nvPr/>
          </p:nvSpPr>
          <p:spPr>
            <a:xfrm>
              <a:off x="237127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2311;p67">
              <a:extLst>
                <a:ext uri="{FF2B5EF4-FFF2-40B4-BE49-F238E27FC236}">
                  <a16:creationId xmlns:a16="http://schemas.microsoft.com/office/drawing/2014/main" id="{77098431-85FB-296D-D8A2-8C0C60D8CA71}"/>
                </a:ext>
              </a:extLst>
            </p:cNvPr>
            <p:cNvSpPr/>
            <p:nvPr/>
          </p:nvSpPr>
          <p:spPr>
            <a:xfrm>
              <a:off x="237127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2312;p67">
              <a:extLst>
                <a:ext uri="{FF2B5EF4-FFF2-40B4-BE49-F238E27FC236}">
                  <a16:creationId xmlns:a16="http://schemas.microsoft.com/office/drawing/2014/main" id="{7AC848F7-1489-A42F-1074-AEB2DDE295FF}"/>
                </a:ext>
              </a:extLst>
            </p:cNvPr>
            <p:cNvSpPr/>
            <p:nvPr/>
          </p:nvSpPr>
          <p:spPr>
            <a:xfrm>
              <a:off x="2371075" y="35519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2313;p67">
              <a:extLst>
                <a:ext uri="{FF2B5EF4-FFF2-40B4-BE49-F238E27FC236}">
                  <a16:creationId xmlns:a16="http://schemas.microsoft.com/office/drawing/2014/main" id="{966E64DF-C4A2-6E4D-E64F-0D60389A3A67}"/>
                </a:ext>
              </a:extLst>
            </p:cNvPr>
            <p:cNvSpPr/>
            <p:nvPr/>
          </p:nvSpPr>
          <p:spPr>
            <a:xfrm>
              <a:off x="23710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2314;p67">
              <a:extLst>
                <a:ext uri="{FF2B5EF4-FFF2-40B4-BE49-F238E27FC236}">
                  <a16:creationId xmlns:a16="http://schemas.microsoft.com/office/drawing/2014/main" id="{724CC38E-D68F-3755-B4C1-D12BBD11C4AD}"/>
                </a:ext>
              </a:extLst>
            </p:cNvPr>
            <p:cNvSpPr/>
            <p:nvPr/>
          </p:nvSpPr>
          <p:spPr>
            <a:xfrm>
              <a:off x="237107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2315;p67">
              <a:extLst>
                <a:ext uri="{FF2B5EF4-FFF2-40B4-BE49-F238E27FC236}">
                  <a16:creationId xmlns:a16="http://schemas.microsoft.com/office/drawing/2014/main" id="{102C7CB4-BE9B-FEAC-DF9C-FC42BCA8B7E4}"/>
                </a:ext>
              </a:extLst>
            </p:cNvPr>
            <p:cNvSpPr/>
            <p:nvPr/>
          </p:nvSpPr>
          <p:spPr>
            <a:xfrm>
              <a:off x="237107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2316;p67">
              <a:extLst>
                <a:ext uri="{FF2B5EF4-FFF2-40B4-BE49-F238E27FC236}">
                  <a16:creationId xmlns:a16="http://schemas.microsoft.com/office/drawing/2014/main" id="{9744E6C9-5485-CC12-3C64-477C786CC1AD}"/>
                </a:ext>
              </a:extLst>
            </p:cNvPr>
            <p:cNvSpPr/>
            <p:nvPr/>
          </p:nvSpPr>
          <p:spPr>
            <a:xfrm>
              <a:off x="23710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2317;p67">
              <a:extLst>
                <a:ext uri="{FF2B5EF4-FFF2-40B4-BE49-F238E27FC236}">
                  <a16:creationId xmlns:a16="http://schemas.microsoft.com/office/drawing/2014/main" id="{77E0A10E-C420-CBAA-6102-677805FE2A4B}"/>
                </a:ext>
              </a:extLst>
            </p:cNvPr>
            <p:cNvSpPr/>
            <p:nvPr/>
          </p:nvSpPr>
          <p:spPr>
            <a:xfrm>
              <a:off x="2295075" y="43136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2318;p67">
              <a:extLst>
                <a:ext uri="{FF2B5EF4-FFF2-40B4-BE49-F238E27FC236}">
                  <a16:creationId xmlns:a16="http://schemas.microsoft.com/office/drawing/2014/main" id="{15756BEF-76C1-11DE-D039-BDEF1C9429F7}"/>
                </a:ext>
              </a:extLst>
            </p:cNvPr>
            <p:cNvSpPr/>
            <p:nvPr/>
          </p:nvSpPr>
          <p:spPr>
            <a:xfrm>
              <a:off x="2295075" y="42374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2319;p67">
              <a:extLst>
                <a:ext uri="{FF2B5EF4-FFF2-40B4-BE49-F238E27FC236}">
                  <a16:creationId xmlns:a16="http://schemas.microsoft.com/office/drawing/2014/main" id="{C1DA1205-51A6-2F7B-4828-D9D6D5F6D1B3}"/>
                </a:ext>
              </a:extLst>
            </p:cNvPr>
            <p:cNvSpPr/>
            <p:nvPr/>
          </p:nvSpPr>
          <p:spPr>
            <a:xfrm>
              <a:off x="2295075" y="41614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2320;p67">
              <a:extLst>
                <a:ext uri="{FF2B5EF4-FFF2-40B4-BE49-F238E27FC236}">
                  <a16:creationId xmlns:a16="http://schemas.microsoft.com/office/drawing/2014/main" id="{8ADA0444-6BF6-99DF-8BAB-15570EE86297}"/>
                </a:ext>
              </a:extLst>
            </p:cNvPr>
            <p:cNvSpPr/>
            <p:nvPr/>
          </p:nvSpPr>
          <p:spPr>
            <a:xfrm>
              <a:off x="2295075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2321;p67">
              <a:extLst>
                <a:ext uri="{FF2B5EF4-FFF2-40B4-BE49-F238E27FC236}">
                  <a16:creationId xmlns:a16="http://schemas.microsoft.com/office/drawing/2014/main" id="{1E6DABD8-036E-8258-BF33-F62FFBACB931}"/>
                </a:ext>
              </a:extLst>
            </p:cNvPr>
            <p:cNvSpPr/>
            <p:nvPr/>
          </p:nvSpPr>
          <p:spPr>
            <a:xfrm>
              <a:off x="2295075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2322;p67">
              <a:extLst>
                <a:ext uri="{FF2B5EF4-FFF2-40B4-BE49-F238E27FC236}">
                  <a16:creationId xmlns:a16="http://schemas.microsoft.com/office/drawing/2014/main" id="{DDC38509-7D8F-2524-4DCD-3938C40673A2}"/>
                </a:ext>
              </a:extLst>
            </p:cNvPr>
            <p:cNvSpPr/>
            <p:nvPr/>
          </p:nvSpPr>
          <p:spPr>
            <a:xfrm>
              <a:off x="2294850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1" y="2139"/>
                    <a:pt x="1078" y="2139"/>
                  </a:cubicBezTo>
                  <a:cubicBezTo>
                    <a:pt x="1342" y="2139"/>
                    <a:pt x="1611" y="2041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2323;p67">
              <a:extLst>
                <a:ext uri="{FF2B5EF4-FFF2-40B4-BE49-F238E27FC236}">
                  <a16:creationId xmlns:a16="http://schemas.microsoft.com/office/drawing/2014/main" id="{F9EB5FA6-7884-04D9-3D1E-0D4D05FCA086}"/>
                </a:ext>
              </a:extLst>
            </p:cNvPr>
            <p:cNvSpPr/>
            <p:nvPr/>
          </p:nvSpPr>
          <p:spPr>
            <a:xfrm>
              <a:off x="2295075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2324;p67">
              <a:extLst>
                <a:ext uri="{FF2B5EF4-FFF2-40B4-BE49-F238E27FC236}">
                  <a16:creationId xmlns:a16="http://schemas.microsoft.com/office/drawing/2014/main" id="{7029BB6E-7B32-F1C2-8E3B-1C484E400663}"/>
                </a:ext>
              </a:extLst>
            </p:cNvPr>
            <p:cNvSpPr/>
            <p:nvPr/>
          </p:nvSpPr>
          <p:spPr>
            <a:xfrm>
              <a:off x="2294850" y="3780375"/>
              <a:ext cx="62625" cy="53475"/>
            </a:xfrm>
            <a:custGeom>
              <a:avLst/>
              <a:gdLst/>
              <a:ahLst/>
              <a:cxnLst/>
              <a:rect l="l" t="t" r="r" b="b"/>
              <a:pathLst>
                <a:path w="2505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2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505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2325;p67">
              <a:extLst>
                <a:ext uri="{FF2B5EF4-FFF2-40B4-BE49-F238E27FC236}">
                  <a16:creationId xmlns:a16="http://schemas.microsoft.com/office/drawing/2014/main" id="{4F11956B-EC48-465F-6B12-D3FF48DAD1AA}"/>
                </a:ext>
              </a:extLst>
            </p:cNvPr>
            <p:cNvSpPr/>
            <p:nvPr/>
          </p:nvSpPr>
          <p:spPr>
            <a:xfrm>
              <a:off x="2295075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2326;p67">
              <a:extLst>
                <a:ext uri="{FF2B5EF4-FFF2-40B4-BE49-F238E27FC236}">
                  <a16:creationId xmlns:a16="http://schemas.microsoft.com/office/drawing/2014/main" id="{1E411503-3C60-FD96-6365-C9C030C82580}"/>
                </a:ext>
              </a:extLst>
            </p:cNvPr>
            <p:cNvSpPr/>
            <p:nvPr/>
          </p:nvSpPr>
          <p:spPr>
            <a:xfrm>
              <a:off x="2295075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2327;p67">
              <a:extLst>
                <a:ext uri="{FF2B5EF4-FFF2-40B4-BE49-F238E27FC236}">
                  <a16:creationId xmlns:a16="http://schemas.microsoft.com/office/drawing/2014/main" id="{DC7A698A-330D-0028-EB73-24A72E02E3E2}"/>
                </a:ext>
              </a:extLst>
            </p:cNvPr>
            <p:cNvSpPr/>
            <p:nvPr/>
          </p:nvSpPr>
          <p:spPr>
            <a:xfrm>
              <a:off x="2295075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2328;p67">
              <a:extLst>
                <a:ext uri="{FF2B5EF4-FFF2-40B4-BE49-F238E27FC236}">
                  <a16:creationId xmlns:a16="http://schemas.microsoft.com/office/drawing/2014/main" id="{4FFA6F3B-BF68-A72F-B910-98CA57CE60AF}"/>
                </a:ext>
              </a:extLst>
            </p:cNvPr>
            <p:cNvSpPr/>
            <p:nvPr/>
          </p:nvSpPr>
          <p:spPr>
            <a:xfrm>
              <a:off x="2295075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2329;p67">
              <a:extLst>
                <a:ext uri="{FF2B5EF4-FFF2-40B4-BE49-F238E27FC236}">
                  <a16:creationId xmlns:a16="http://schemas.microsoft.com/office/drawing/2014/main" id="{059BA21D-B64C-6836-B096-5C0CB5295A55}"/>
                </a:ext>
              </a:extLst>
            </p:cNvPr>
            <p:cNvSpPr/>
            <p:nvPr/>
          </p:nvSpPr>
          <p:spPr>
            <a:xfrm>
              <a:off x="2295075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2330;p67">
              <a:extLst>
                <a:ext uri="{FF2B5EF4-FFF2-40B4-BE49-F238E27FC236}">
                  <a16:creationId xmlns:a16="http://schemas.microsoft.com/office/drawing/2014/main" id="{9E07952B-4D67-FA3F-658E-99F1316A2108}"/>
                </a:ext>
              </a:extLst>
            </p:cNvPr>
            <p:cNvSpPr/>
            <p:nvPr/>
          </p:nvSpPr>
          <p:spPr>
            <a:xfrm>
              <a:off x="229492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4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2331;p67">
              <a:extLst>
                <a:ext uri="{FF2B5EF4-FFF2-40B4-BE49-F238E27FC236}">
                  <a16:creationId xmlns:a16="http://schemas.microsoft.com/office/drawing/2014/main" id="{C1573F16-DC3B-69EF-7634-0EC9EC9BF9CE}"/>
                </a:ext>
              </a:extLst>
            </p:cNvPr>
            <p:cNvSpPr/>
            <p:nvPr/>
          </p:nvSpPr>
          <p:spPr>
            <a:xfrm>
              <a:off x="2294925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2332;p67">
              <a:extLst>
                <a:ext uri="{FF2B5EF4-FFF2-40B4-BE49-F238E27FC236}">
                  <a16:creationId xmlns:a16="http://schemas.microsoft.com/office/drawing/2014/main" id="{92702AEF-F361-0F82-9B4E-2202AFCBBB82}"/>
                </a:ext>
              </a:extLst>
            </p:cNvPr>
            <p:cNvSpPr/>
            <p:nvPr/>
          </p:nvSpPr>
          <p:spPr>
            <a:xfrm>
              <a:off x="2295075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2333;p67">
              <a:extLst>
                <a:ext uri="{FF2B5EF4-FFF2-40B4-BE49-F238E27FC236}">
                  <a16:creationId xmlns:a16="http://schemas.microsoft.com/office/drawing/2014/main" id="{7E679E09-D140-1C95-0716-CC93BA76492E}"/>
                </a:ext>
              </a:extLst>
            </p:cNvPr>
            <p:cNvSpPr/>
            <p:nvPr/>
          </p:nvSpPr>
          <p:spPr>
            <a:xfrm>
              <a:off x="22950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2334;p67">
              <a:extLst>
                <a:ext uri="{FF2B5EF4-FFF2-40B4-BE49-F238E27FC236}">
                  <a16:creationId xmlns:a16="http://schemas.microsoft.com/office/drawing/2014/main" id="{FCA92773-5D9B-4FC9-652C-91A90B2B56DA}"/>
                </a:ext>
              </a:extLst>
            </p:cNvPr>
            <p:cNvSpPr/>
            <p:nvPr/>
          </p:nvSpPr>
          <p:spPr>
            <a:xfrm>
              <a:off x="221865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2335;p67">
              <a:extLst>
                <a:ext uri="{FF2B5EF4-FFF2-40B4-BE49-F238E27FC236}">
                  <a16:creationId xmlns:a16="http://schemas.microsoft.com/office/drawing/2014/main" id="{2838DD56-C7BC-E406-4983-D9C9296E16DB}"/>
                </a:ext>
              </a:extLst>
            </p:cNvPr>
            <p:cNvSpPr/>
            <p:nvPr/>
          </p:nvSpPr>
          <p:spPr>
            <a:xfrm>
              <a:off x="2218650" y="43136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2336;p67">
              <a:extLst>
                <a:ext uri="{FF2B5EF4-FFF2-40B4-BE49-F238E27FC236}">
                  <a16:creationId xmlns:a16="http://schemas.microsoft.com/office/drawing/2014/main" id="{6E632D6C-0FAB-FCD5-EF7C-B3447AA01AF6}"/>
                </a:ext>
              </a:extLst>
            </p:cNvPr>
            <p:cNvSpPr/>
            <p:nvPr/>
          </p:nvSpPr>
          <p:spPr>
            <a:xfrm>
              <a:off x="2218650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8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2337;p67">
              <a:extLst>
                <a:ext uri="{FF2B5EF4-FFF2-40B4-BE49-F238E27FC236}">
                  <a16:creationId xmlns:a16="http://schemas.microsoft.com/office/drawing/2014/main" id="{DB1B6EFD-1B77-BFB1-4B3B-87953B1AD447}"/>
                </a:ext>
              </a:extLst>
            </p:cNvPr>
            <p:cNvSpPr/>
            <p:nvPr/>
          </p:nvSpPr>
          <p:spPr>
            <a:xfrm>
              <a:off x="2218650" y="41614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2338;p67">
              <a:extLst>
                <a:ext uri="{FF2B5EF4-FFF2-40B4-BE49-F238E27FC236}">
                  <a16:creationId xmlns:a16="http://schemas.microsoft.com/office/drawing/2014/main" id="{23EF76DD-9123-07F9-AB0A-A4168130AB99}"/>
                </a:ext>
              </a:extLst>
            </p:cNvPr>
            <p:cNvSpPr/>
            <p:nvPr/>
          </p:nvSpPr>
          <p:spPr>
            <a:xfrm>
              <a:off x="22186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2339;p67">
              <a:extLst>
                <a:ext uri="{FF2B5EF4-FFF2-40B4-BE49-F238E27FC236}">
                  <a16:creationId xmlns:a16="http://schemas.microsoft.com/office/drawing/2014/main" id="{FE776F10-3C60-75E2-C318-4084E23F55CC}"/>
                </a:ext>
              </a:extLst>
            </p:cNvPr>
            <p:cNvSpPr/>
            <p:nvPr/>
          </p:nvSpPr>
          <p:spPr>
            <a:xfrm>
              <a:off x="22186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2340;p67">
              <a:extLst>
                <a:ext uri="{FF2B5EF4-FFF2-40B4-BE49-F238E27FC236}">
                  <a16:creationId xmlns:a16="http://schemas.microsoft.com/office/drawing/2014/main" id="{19B4956F-9374-96FF-3275-9C5809424D7C}"/>
                </a:ext>
              </a:extLst>
            </p:cNvPr>
            <p:cNvSpPr/>
            <p:nvPr/>
          </p:nvSpPr>
          <p:spPr>
            <a:xfrm>
              <a:off x="2218650" y="393280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1" y="1821"/>
                  </a:cubicBezTo>
                  <a:cubicBezTo>
                    <a:pt x="2488" y="1146"/>
                    <a:pt x="2017" y="8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2341;p67">
              <a:extLst>
                <a:ext uri="{FF2B5EF4-FFF2-40B4-BE49-F238E27FC236}">
                  <a16:creationId xmlns:a16="http://schemas.microsoft.com/office/drawing/2014/main" id="{47F4E941-DEF0-58F0-9EFC-2745E017BC65}"/>
                </a:ext>
              </a:extLst>
            </p:cNvPr>
            <p:cNvSpPr/>
            <p:nvPr/>
          </p:nvSpPr>
          <p:spPr>
            <a:xfrm>
              <a:off x="2218650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2342;p67">
              <a:extLst>
                <a:ext uri="{FF2B5EF4-FFF2-40B4-BE49-F238E27FC236}">
                  <a16:creationId xmlns:a16="http://schemas.microsoft.com/office/drawing/2014/main" id="{6BB22408-2898-D8A3-07B0-CAC8503930EC}"/>
                </a:ext>
              </a:extLst>
            </p:cNvPr>
            <p:cNvSpPr/>
            <p:nvPr/>
          </p:nvSpPr>
          <p:spPr>
            <a:xfrm>
              <a:off x="221865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2343;p67">
              <a:extLst>
                <a:ext uri="{FF2B5EF4-FFF2-40B4-BE49-F238E27FC236}">
                  <a16:creationId xmlns:a16="http://schemas.microsoft.com/office/drawing/2014/main" id="{56C86700-0428-74E9-977B-CBF3CD740399}"/>
                </a:ext>
              </a:extLst>
            </p:cNvPr>
            <p:cNvSpPr/>
            <p:nvPr/>
          </p:nvSpPr>
          <p:spPr>
            <a:xfrm>
              <a:off x="22186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2344;p67">
              <a:extLst>
                <a:ext uri="{FF2B5EF4-FFF2-40B4-BE49-F238E27FC236}">
                  <a16:creationId xmlns:a16="http://schemas.microsoft.com/office/drawing/2014/main" id="{79D17966-EBE8-AF02-A02E-0A0DA60BA69A}"/>
                </a:ext>
              </a:extLst>
            </p:cNvPr>
            <p:cNvSpPr/>
            <p:nvPr/>
          </p:nvSpPr>
          <p:spPr>
            <a:xfrm>
              <a:off x="221865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2345;p67">
              <a:extLst>
                <a:ext uri="{FF2B5EF4-FFF2-40B4-BE49-F238E27FC236}">
                  <a16:creationId xmlns:a16="http://schemas.microsoft.com/office/drawing/2014/main" id="{076B1890-E537-C924-C095-70EBFD604405}"/>
                </a:ext>
              </a:extLst>
            </p:cNvPr>
            <p:cNvSpPr/>
            <p:nvPr/>
          </p:nvSpPr>
          <p:spPr>
            <a:xfrm>
              <a:off x="221865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2346;p67">
              <a:extLst>
                <a:ext uri="{FF2B5EF4-FFF2-40B4-BE49-F238E27FC236}">
                  <a16:creationId xmlns:a16="http://schemas.microsoft.com/office/drawing/2014/main" id="{055E2022-66A2-390C-E187-48C8AA736D7A}"/>
                </a:ext>
              </a:extLst>
            </p:cNvPr>
            <p:cNvSpPr/>
            <p:nvPr/>
          </p:nvSpPr>
          <p:spPr>
            <a:xfrm>
              <a:off x="22186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2347;p67">
              <a:extLst>
                <a:ext uri="{FF2B5EF4-FFF2-40B4-BE49-F238E27FC236}">
                  <a16:creationId xmlns:a16="http://schemas.microsoft.com/office/drawing/2014/main" id="{5BD4927B-5DDC-C68B-825A-327966F76D07}"/>
                </a:ext>
              </a:extLst>
            </p:cNvPr>
            <p:cNvSpPr/>
            <p:nvPr/>
          </p:nvSpPr>
          <p:spPr>
            <a:xfrm>
              <a:off x="221865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2348;p67">
              <a:extLst>
                <a:ext uri="{FF2B5EF4-FFF2-40B4-BE49-F238E27FC236}">
                  <a16:creationId xmlns:a16="http://schemas.microsoft.com/office/drawing/2014/main" id="{8496747E-03C9-1F3B-B7B4-E1205716A02D}"/>
                </a:ext>
              </a:extLst>
            </p:cNvPr>
            <p:cNvSpPr/>
            <p:nvPr/>
          </p:nvSpPr>
          <p:spPr>
            <a:xfrm>
              <a:off x="221865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2349;p67">
              <a:extLst>
                <a:ext uri="{FF2B5EF4-FFF2-40B4-BE49-F238E27FC236}">
                  <a16:creationId xmlns:a16="http://schemas.microsoft.com/office/drawing/2014/main" id="{8EBEB7CA-A291-7D25-076E-37DF5C6FD693}"/>
                </a:ext>
              </a:extLst>
            </p:cNvPr>
            <p:cNvSpPr/>
            <p:nvPr/>
          </p:nvSpPr>
          <p:spPr>
            <a:xfrm>
              <a:off x="2218650" y="3247075"/>
              <a:ext cx="62425" cy="53500"/>
            </a:xfrm>
            <a:custGeom>
              <a:avLst/>
              <a:gdLst/>
              <a:ahLst/>
              <a:cxnLst/>
              <a:rect l="l" t="t" r="r" b="b"/>
              <a:pathLst>
                <a:path w="2497" h="2140" extrusionOk="0">
                  <a:moveTo>
                    <a:pt x="1074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11"/>
                    <a:pt x="529" y="2140"/>
                    <a:pt x="1079" y="2140"/>
                  </a:cubicBezTo>
                  <a:cubicBezTo>
                    <a:pt x="1339" y="2140"/>
                    <a:pt x="1605" y="2044"/>
                    <a:pt x="1821" y="1830"/>
                  </a:cubicBezTo>
                  <a:cubicBezTo>
                    <a:pt x="2496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2350;p67">
              <a:extLst>
                <a:ext uri="{FF2B5EF4-FFF2-40B4-BE49-F238E27FC236}">
                  <a16:creationId xmlns:a16="http://schemas.microsoft.com/office/drawing/2014/main" id="{C06AA1B0-2BB6-B875-90F1-D6C6C7C261CD}"/>
                </a:ext>
              </a:extLst>
            </p:cNvPr>
            <p:cNvSpPr/>
            <p:nvPr/>
          </p:nvSpPr>
          <p:spPr>
            <a:xfrm>
              <a:off x="2218650" y="3171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5"/>
                    <a:pt x="528" y="2131"/>
                    <a:pt x="1078" y="2131"/>
                  </a:cubicBezTo>
                  <a:cubicBezTo>
                    <a:pt x="1339" y="2131"/>
                    <a:pt x="1604" y="2036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2351;p67">
              <a:extLst>
                <a:ext uri="{FF2B5EF4-FFF2-40B4-BE49-F238E27FC236}">
                  <a16:creationId xmlns:a16="http://schemas.microsoft.com/office/drawing/2014/main" id="{1FA33F8F-65DB-C8D8-D4FC-9953B644EB05}"/>
                </a:ext>
              </a:extLst>
            </p:cNvPr>
            <p:cNvSpPr/>
            <p:nvPr/>
          </p:nvSpPr>
          <p:spPr>
            <a:xfrm>
              <a:off x="22186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2352;p67">
              <a:extLst>
                <a:ext uri="{FF2B5EF4-FFF2-40B4-BE49-F238E27FC236}">
                  <a16:creationId xmlns:a16="http://schemas.microsoft.com/office/drawing/2014/main" id="{81FAC1E3-049B-E68B-EE47-491E10F8DD16}"/>
                </a:ext>
              </a:extLst>
            </p:cNvPr>
            <p:cNvSpPr/>
            <p:nvPr/>
          </p:nvSpPr>
          <p:spPr>
            <a:xfrm>
              <a:off x="22186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2353;p67">
              <a:extLst>
                <a:ext uri="{FF2B5EF4-FFF2-40B4-BE49-F238E27FC236}">
                  <a16:creationId xmlns:a16="http://schemas.microsoft.com/office/drawing/2014/main" id="{CE097362-0620-A464-A1D7-4890B91FF75F}"/>
                </a:ext>
              </a:extLst>
            </p:cNvPr>
            <p:cNvSpPr/>
            <p:nvPr/>
          </p:nvSpPr>
          <p:spPr>
            <a:xfrm>
              <a:off x="22186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2354;p67">
              <a:extLst>
                <a:ext uri="{FF2B5EF4-FFF2-40B4-BE49-F238E27FC236}">
                  <a16:creationId xmlns:a16="http://schemas.microsoft.com/office/drawing/2014/main" id="{8A39A147-5B92-3279-CFE1-1CF2C27DF4C2}"/>
                </a:ext>
              </a:extLst>
            </p:cNvPr>
            <p:cNvSpPr/>
            <p:nvPr/>
          </p:nvSpPr>
          <p:spPr>
            <a:xfrm>
              <a:off x="2142425" y="46183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2355;p67">
              <a:extLst>
                <a:ext uri="{FF2B5EF4-FFF2-40B4-BE49-F238E27FC236}">
                  <a16:creationId xmlns:a16="http://schemas.microsoft.com/office/drawing/2014/main" id="{8CA795BF-DB53-C1A3-03FF-2275BA3895FB}"/>
                </a:ext>
              </a:extLst>
            </p:cNvPr>
            <p:cNvSpPr/>
            <p:nvPr/>
          </p:nvSpPr>
          <p:spPr>
            <a:xfrm>
              <a:off x="2142425" y="43898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2356;p67">
              <a:extLst>
                <a:ext uri="{FF2B5EF4-FFF2-40B4-BE49-F238E27FC236}">
                  <a16:creationId xmlns:a16="http://schemas.microsoft.com/office/drawing/2014/main" id="{1EE354E0-93E7-9391-FE6E-1CF1E35F77F2}"/>
                </a:ext>
              </a:extLst>
            </p:cNvPr>
            <p:cNvSpPr/>
            <p:nvPr/>
          </p:nvSpPr>
          <p:spPr>
            <a:xfrm>
              <a:off x="2142425" y="43136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2357;p67">
              <a:extLst>
                <a:ext uri="{FF2B5EF4-FFF2-40B4-BE49-F238E27FC236}">
                  <a16:creationId xmlns:a16="http://schemas.microsoft.com/office/drawing/2014/main" id="{CE940661-7E97-01E9-6126-CD8755E7A450}"/>
                </a:ext>
              </a:extLst>
            </p:cNvPr>
            <p:cNvSpPr/>
            <p:nvPr/>
          </p:nvSpPr>
          <p:spPr>
            <a:xfrm>
              <a:off x="214242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2358;p67">
              <a:extLst>
                <a:ext uri="{FF2B5EF4-FFF2-40B4-BE49-F238E27FC236}">
                  <a16:creationId xmlns:a16="http://schemas.microsoft.com/office/drawing/2014/main" id="{667FC7A5-DE35-42F0-12D0-403FC53BDF5E}"/>
                </a:ext>
              </a:extLst>
            </p:cNvPr>
            <p:cNvSpPr/>
            <p:nvPr/>
          </p:nvSpPr>
          <p:spPr>
            <a:xfrm>
              <a:off x="214242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2359;p67">
              <a:extLst>
                <a:ext uri="{FF2B5EF4-FFF2-40B4-BE49-F238E27FC236}">
                  <a16:creationId xmlns:a16="http://schemas.microsoft.com/office/drawing/2014/main" id="{141B3BEE-381A-FDF1-3D6E-272EEDF0460A}"/>
                </a:ext>
              </a:extLst>
            </p:cNvPr>
            <p:cNvSpPr/>
            <p:nvPr/>
          </p:nvSpPr>
          <p:spPr>
            <a:xfrm>
              <a:off x="214242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2360;p67">
              <a:extLst>
                <a:ext uri="{FF2B5EF4-FFF2-40B4-BE49-F238E27FC236}">
                  <a16:creationId xmlns:a16="http://schemas.microsoft.com/office/drawing/2014/main" id="{6697C6D8-9DC3-79AC-E3B6-AC7B731A19FD}"/>
                </a:ext>
              </a:extLst>
            </p:cNvPr>
            <p:cNvSpPr/>
            <p:nvPr/>
          </p:nvSpPr>
          <p:spPr>
            <a:xfrm>
              <a:off x="214242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2361;p67">
              <a:extLst>
                <a:ext uri="{FF2B5EF4-FFF2-40B4-BE49-F238E27FC236}">
                  <a16:creationId xmlns:a16="http://schemas.microsoft.com/office/drawing/2014/main" id="{99D62BF7-462A-BA2E-8061-F68F215D1BA1}"/>
                </a:ext>
              </a:extLst>
            </p:cNvPr>
            <p:cNvSpPr/>
            <p:nvPr/>
          </p:nvSpPr>
          <p:spPr>
            <a:xfrm>
              <a:off x="2142425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2362;p67">
              <a:extLst>
                <a:ext uri="{FF2B5EF4-FFF2-40B4-BE49-F238E27FC236}">
                  <a16:creationId xmlns:a16="http://schemas.microsoft.com/office/drawing/2014/main" id="{A7500882-AE8A-BC72-67DF-4B63A2695B7F}"/>
                </a:ext>
              </a:extLst>
            </p:cNvPr>
            <p:cNvSpPr/>
            <p:nvPr/>
          </p:nvSpPr>
          <p:spPr>
            <a:xfrm>
              <a:off x="2142425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2363;p67">
              <a:extLst>
                <a:ext uri="{FF2B5EF4-FFF2-40B4-BE49-F238E27FC236}">
                  <a16:creationId xmlns:a16="http://schemas.microsoft.com/office/drawing/2014/main" id="{CB31A3EF-21BB-DE50-164C-F4822E6B029E}"/>
                </a:ext>
              </a:extLst>
            </p:cNvPr>
            <p:cNvSpPr/>
            <p:nvPr/>
          </p:nvSpPr>
          <p:spPr>
            <a:xfrm>
              <a:off x="214242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2364;p67">
              <a:extLst>
                <a:ext uri="{FF2B5EF4-FFF2-40B4-BE49-F238E27FC236}">
                  <a16:creationId xmlns:a16="http://schemas.microsoft.com/office/drawing/2014/main" id="{01EBE9EF-FAD0-C58C-3CA9-9CDF320A164F}"/>
                </a:ext>
              </a:extLst>
            </p:cNvPr>
            <p:cNvSpPr/>
            <p:nvPr/>
          </p:nvSpPr>
          <p:spPr>
            <a:xfrm>
              <a:off x="214242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2365;p67">
              <a:extLst>
                <a:ext uri="{FF2B5EF4-FFF2-40B4-BE49-F238E27FC236}">
                  <a16:creationId xmlns:a16="http://schemas.microsoft.com/office/drawing/2014/main" id="{95E5CA72-1A4B-C3E0-A1AE-5E6260B8CF58}"/>
                </a:ext>
              </a:extLst>
            </p:cNvPr>
            <p:cNvSpPr/>
            <p:nvPr/>
          </p:nvSpPr>
          <p:spPr>
            <a:xfrm>
              <a:off x="214242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2366;p67">
              <a:extLst>
                <a:ext uri="{FF2B5EF4-FFF2-40B4-BE49-F238E27FC236}">
                  <a16:creationId xmlns:a16="http://schemas.microsoft.com/office/drawing/2014/main" id="{A4D150E5-D9FD-5B8D-941C-C05707BD2840}"/>
                </a:ext>
              </a:extLst>
            </p:cNvPr>
            <p:cNvSpPr/>
            <p:nvPr/>
          </p:nvSpPr>
          <p:spPr>
            <a:xfrm>
              <a:off x="2142425" y="35519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2367;p67">
              <a:extLst>
                <a:ext uri="{FF2B5EF4-FFF2-40B4-BE49-F238E27FC236}">
                  <a16:creationId xmlns:a16="http://schemas.microsoft.com/office/drawing/2014/main" id="{9A88CE21-CC3E-ABE5-2FE5-536FD2C3F142}"/>
                </a:ext>
              </a:extLst>
            </p:cNvPr>
            <p:cNvSpPr/>
            <p:nvPr/>
          </p:nvSpPr>
          <p:spPr>
            <a:xfrm>
              <a:off x="214242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2368;p67">
              <a:extLst>
                <a:ext uri="{FF2B5EF4-FFF2-40B4-BE49-F238E27FC236}">
                  <a16:creationId xmlns:a16="http://schemas.microsoft.com/office/drawing/2014/main" id="{9F857F3E-2A9A-EB09-3C5E-5B1B0046DEFE}"/>
                </a:ext>
              </a:extLst>
            </p:cNvPr>
            <p:cNvSpPr/>
            <p:nvPr/>
          </p:nvSpPr>
          <p:spPr>
            <a:xfrm>
              <a:off x="214242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2369;p67">
              <a:extLst>
                <a:ext uri="{FF2B5EF4-FFF2-40B4-BE49-F238E27FC236}">
                  <a16:creationId xmlns:a16="http://schemas.microsoft.com/office/drawing/2014/main" id="{2BBBC2F0-A5C3-619C-7D0F-CF0592E180DD}"/>
                </a:ext>
              </a:extLst>
            </p:cNvPr>
            <p:cNvSpPr/>
            <p:nvPr/>
          </p:nvSpPr>
          <p:spPr>
            <a:xfrm>
              <a:off x="214242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2370;p67">
              <a:extLst>
                <a:ext uri="{FF2B5EF4-FFF2-40B4-BE49-F238E27FC236}">
                  <a16:creationId xmlns:a16="http://schemas.microsoft.com/office/drawing/2014/main" id="{805ADFC1-27E8-C770-186E-AC96DDBAD6BA}"/>
                </a:ext>
              </a:extLst>
            </p:cNvPr>
            <p:cNvSpPr/>
            <p:nvPr/>
          </p:nvSpPr>
          <p:spPr>
            <a:xfrm>
              <a:off x="214242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2371;p67">
              <a:extLst>
                <a:ext uri="{FF2B5EF4-FFF2-40B4-BE49-F238E27FC236}">
                  <a16:creationId xmlns:a16="http://schemas.microsoft.com/office/drawing/2014/main" id="{B0813011-123E-7457-C4E3-04369B4587A2}"/>
                </a:ext>
              </a:extLst>
            </p:cNvPr>
            <p:cNvSpPr/>
            <p:nvPr/>
          </p:nvSpPr>
          <p:spPr>
            <a:xfrm>
              <a:off x="214242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2372;p67">
              <a:extLst>
                <a:ext uri="{FF2B5EF4-FFF2-40B4-BE49-F238E27FC236}">
                  <a16:creationId xmlns:a16="http://schemas.microsoft.com/office/drawing/2014/main" id="{89E64638-CEA0-3092-0C32-394DCF693B3C}"/>
                </a:ext>
              </a:extLst>
            </p:cNvPr>
            <p:cNvSpPr/>
            <p:nvPr/>
          </p:nvSpPr>
          <p:spPr>
            <a:xfrm>
              <a:off x="21424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2373;p67">
              <a:extLst>
                <a:ext uri="{FF2B5EF4-FFF2-40B4-BE49-F238E27FC236}">
                  <a16:creationId xmlns:a16="http://schemas.microsoft.com/office/drawing/2014/main" id="{D9E6631A-3326-9DC5-202A-E78D67853ED7}"/>
                </a:ext>
              </a:extLst>
            </p:cNvPr>
            <p:cNvSpPr/>
            <p:nvPr/>
          </p:nvSpPr>
          <p:spPr>
            <a:xfrm>
              <a:off x="21424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2374;p67">
              <a:extLst>
                <a:ext uri="{FF2B5EF4-FFF2-40B4-BE49-F238E27FC236}">
                  <a16:creationId xmlns:a16="http://schemas.microsoft.com/office/drawing/2014/main" id="{DB54DCB9-4759-FA04-86F9-3AC46CBD286E}"/>
                </a:ext>
              </a:extLst>
            </p:cNvPr>
            <p:cNvSpPr/>
            <p:nvPr/>
          </p:nvSpPr>
          <p:spPr>
            <a:xfrm>
              <a:off x="21424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2375;p67">
              <a:extLst>
                <a:ext uri="{FF2B5EF4-FFF2-40B4-BE49-F238E27FC236}">
                  <a16:creationId xmlns:a16="http://schemas.microsoft.com/office/drawing/2014/main" id="{068ADB39-96F5-8296-09F1-90BE3AEF8AFC}"/>
                </a:ext>
              </a:extLst>
            </p:cNvPr>
            <p:cNvSpPr/>
            <p:nvPr/>
          </p:nvSpPr>
          <p:spPr>
            <a:xfrm>
              <a:off x="21424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2376;p67">
              <a:extLst>
                <a:ext uri="{FF2B5EF4-FFF2-40B4-BE49-F238E27FC236}">
                  <a16:creationId xmlns:a16="http://schemas.microsoft.com/office/drawing/2014/main" id="{2FE06CAF-7D4F-D421-DCA1-EAC76EFA358E}"/>
                </a:ext>
              </a:extLst>
            </p:cNvPr>
            <p:cNvSpPr/>
            <p:nvPr/>
          </p:nvSpPr>
          <p:spPr>
            <a:xfrm>
              <a:off x="21424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2377;p67">
              <a:extLst>
                <a:ext uri="{FF2B5EF4-FFF2-40B4-BE49-F238E27FC236}">
                  <a16:creationId xmlns:a16="http://schemas.microsoft.com/office/drawing/2014/main" id="{CB07B433-55CA-7574-0C7D-114BE8348A7D}"/>
                </a:ext>
              </a:extLst>
            </p:cNvPr>
            <p:cNvSpPr/>
            <p:nvPr/>
          </p:nvSpPr>
          <p:spPr>
            <a:xfrm>
              <a:off x="21424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2378;p67">
              <a:extLst>
                <a:ext uri="{FF2B5EF4-FFF2-40B4-BE49-F238E27FC236}">
                  <a16:creationId xmlns:a16="http://schemas.microsoft.com/office/drawing/2014/main" id="{71263796-93CB-FCE6-C548-D22AA713D143}"/>
                </a:ext>
              </a:extLst>
            </p:cNvPr>
            <p:cNvSpPr/>
            <p:nvPr/>
          </p:nvSpPr>
          <p:spPr>
            <a:xfrm>
              <a:off x="214242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2379;p67">
              <a:extLst>
                <a:ext uri="{FF2B5EF4-FFF2-40B4-BE49-F238E27FC236}">
                  <a16:creationId xmlns:a16="http://schemas.microsoft.com/office/drawing/2014/main" id="{DDA37B09-F3BD-858C-6CC7-52A429C5B03F}"/>
                </a:ext>
              </a:extLst>
            </p:cNvPr>
            <p:cNvSpPr/>
            <p:nvPr/>
          </p:nvSpPr>
          <p:spPr>
            <a:xfrm>
              <a:off x="2142425" y="1038125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2380;p67">
              <a:extLst>
                <a:ext uri="{FF2B5EF4-FFF2-40B4-BE49-F238E27FC236}">
                  <a16:creationId xmlns:a16="http://schemas.microsoft.com/office/drawing/2014/main" id="{E004A057-F85B-BBAF-9487-4B9F9E9D357F}"/>
                </a:ext>
              </a:extLst>
            </p:cNvPr>
            <p:cNvSpPr/>
            <p:nvPr/>
          </p:nvSpPr>
          <p:spPr>
            <a:xfrm>
              <a:off x="2066425" y="46183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2381;p67">
              <a:extLst>
                <a:ext uri="{FF2B5EF4-FFF2-40B4-BE49-F238E27FC236}">
                  <a16:creationId xmlns:a16="http://schemas.microsoft.com/office/drawing/2014/main" id="{C2396293-6BA0-B2EC-59C7-0740904FAB52}"/>
                </a:ext>
              </a:extLst>
            </p:cNvPr>
            <p:cNvSpPr/>
            <p:nvPr/>
          </p:nvSpPr>
          <p:spPr>
            <a:xfrm>
              <a:off x="2066425" y="454230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2382;p67">
              <a:extLst>
                <a:ext uri="{FF2B5EF4-FFF2-40B4-BE49-F238E27FC236}">
                  <a16:creationId xmlns:a16="http://schemas.microsoft.com/office/drawing/2014/main" id="{64342EEA-B7D8-9588-4E95-307A69CC0EEC}"/>
                </a:ext>
              </a:extLst>
            </p:cNvPr>
            <p:cNvSpPr/>
            <p:nvPr/>
          </p:nvSpPr>
          <p:spPr>
            <a:xfrm>
              <a:off x="2066425" y="4466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2383;p67">
              <a:extLst>
                <a:ext uri="{FF2B5EF4-FFF2-40B4-BE49-F238E27FC236}">
                  <a16:creationId xmlns:a16="http://schemas.microsoft.com/office/drawing/2014/main" id="{9BBB9795-E277-ED9B-8AEF-F66271AEC7E7}"/>
                </a:ext>
              </a:extLst>
            </p:cNvPr>
            <p:cNvSpPr/>
            <p:nvPr/>
          </p:nvSpPr>
          <p:spPr>
            <a:xfrm>
              <a:off x="2066425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2384;p67">
              <a:extLst>
                <a:ext uri="{FF2B5EF4-FFF2-40B4-BE49-F238E27FC236}">
                  <a16:creationId xmlns:a16="http://schemas.microsoft.com/office/drawing/2014/main" id="{BB5513E9-64D2-F37F-4F30-6FCC05E01F76}"/>
                </a:ext>
              </a:extLst>
            </p:cNvPr>
            <p:cNvSpPr/>
            <p:nvPr/>
          </p:nvSpPr>
          <p:spPr>
            <a:xfrm>
              <a:off x="2066425" y="43136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2385;p67">
              <a:extLst>
                <a:ext uri="{FF2B5EF4-FFF2-40B4-BE49-F238E27FC236}">
                  <a16:creationId xmlns:a16="http://schemas.microsoft.com/office/drawing/2014/main" id="{C0BE5E4E-A6D0-B6F5-0DFD-2D24639A8122}"/>
                </a:ext>
              </a:extLst>
            </p:cNvPr>
            <p:cNvSpPr/>
            <p:nvPr/>
          </p:nvSpPr>
          <p:spPr>
            <a:xfrm>
              <a:off x="2066425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2386;p67">
              <a:extLst>
                <a:ext uri="{FF2B5EF4-FFF2-40B4-BE49-F238E27FC236}">
                  <a16:creationId xmlns:a16="http://schemas.microsoft.com/office/drawing/2014/main" id="{8DA23158-B424-A318-56FA-37A9AA9B11D8}"/>
                </a:ext>
              </a:extLst>
            </p:cNvPr>
            <p:cNvSpPr/>
            <p:nvPr/>
          </p:nvSpPr>
          <p:spPr>
            <a:xfrm>
              <a:off x="2066425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2387;p67">
              <a:extLst>
                <a:ext uri="{FF2B5EF4-FFF2-40B4-BE49-F238E27FC236}">
                  <a16:creationId xmlns:a16="http://schemas.microsoft.com/office/drawing/2014/main" id="{785B8042-F717-8D83-6489-8701D836B3C2}"/>
                </a:ext>
              </a:extLst>
            </p:cNvPr>
            <p:cNvSpPr/>
            <p:nvPr/>
          </p:nvSpPr>
          <p:spPr>
            <a:xfrm>
              <a:off x="20664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2388;p67">
              <a:extLst>
                <a:ext uri="{FF2B5EF4-FFF2-40B4-BE49-F238E27FC236}">
                  <a16:creationId xmlns:a16="http://schemas.microsoft.com/office/drawing/2014/main" id="{721147BE-2278-3A05-187D-8D0C3D35FBF8}"/>
                </a:ext>
              </a:extLst>
            </p:cNvPr>
            <p:cNvSpPr/>
            <p:nvPr/>
          </p:nvSpPr>
          <p:spPr>
            <a:xfrm>
              <a:off x="20664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2389;p67">
              <a:extLst>
                <a:ext uri="{FF2B5EF4-FFF2-40B4-BE49-F238E27FC236}">
                  <a16:creationId xmlns:a16="http://schemas.microsoft.com/office/drawing/2014/main" id="{86346464-CB4B-410C-E045-5D005A392D45}"/>
                </a:ext>
              </a:extLst>
            </p:cNvPr>
            <p:cNvSpPr/>
            <p:nvPr/>
          </p:nvSpPr>
          <p:spPr>
            <a:xfrm>
              <a:off x="2066425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2390;p67">
              <a:extLst>
                <a:ext uri="{FF2B5EF4-FFF2-40B4-BE49-F238E27FC236}">
                  <a16:creationId xmlns:a16="http://schemas.microsoft.com/office/drawing/2014/main" id="{EFB52112-9860-DFBB-D65E-37A708CC4E57}"/>
                </a:ext>
              </a:extLst>
            </p:cNvPr>
            <p:cNvSpPr/>
            <p:nvPr/>
          </p:nvSpPr>
          <p:spPr>
            <a:xfrm>
              <a:off x="20664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2391;p67">
              <a:extLst>
                <a:ext uri="{FF2B5EF4-FFF2-40B4-BE49-F238E27FC236}">
                  <a16:creationId xmlns:a16="http://schemas.microsoft.com/office/drawing/2014/main" id="{03DFC991-95AE-7CBA-9517-861A5483E635}"/>
                </a:ext>
              </a:extLst>
            </p:cNvPr>
            <p:cNvSpPr/>
            <p:nvPr/>
          </p:nvSpPr>
          <p:spPr>
            <a:xfrm>
              <a:off x="2066275" y="3399500"/>
              <a:ext cx="62375" cy="53350"/>
            </a:xfrm>
            <a:custGeom>
              <a:avLst/>
              <a:gdLst/>
              <a:ahLst/>
              <a:cxnLst/>
              <a:rect l="l" t="t" r="r" b="b"/>
              <a:pathLst>
                <a:path w="2495" h="2134" extrusionOk="0">
                  <a:moveTo>
                    <a:pt x="1071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47"/>
                    <a:pt x="2014" y="1"/>
                    <a:pt x="1071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2392;p67">
              <a:extLst>
                <a:ext uri="{FF2B5EF4-FFF2-40B4-BE49-F238E27FC236}">
                  <a16:creationId xmlns:a16="http://schemas.microsoft.com/office/drawing/2014/main" id="{EACAE099-CEA6-43E0-B832-383A8DD20285}"/>
                </a:ext>
              </a:extLst>
            </p:cNvPr>
            <p:cNvSpPr/>
            <p:nvPr/>
          </p:nvSpPr>
          <p:spPr>
            <a:xfrm>
              <a:off x="2066275" y="3323300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3" y="0"/>
                    <a:pt x="1071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2393;p67">
              <a:extLst>
                <a:ext uri="{FF2B5EF4-FFF2-40B4-BE49-F238E27FC236}">
                  <a16:creationId xmlns:a16="http://schemas.microsoft.com/office/drawing/2014/main" id="{54CBE4E7-5FEA-430B-C34A-5A48F64E18B5}"/>
                </a:ext>
              </a:extLst>
            </p:cNvPr>
            <p:cNvSpPr/>
            <p:nvPr/>
          </p:nvSpPr>
          <p:spPr>
            <a:xfrm>
              <a:off x="2066275" y="3247075"/>
              <a:ext cx="62375" cy="53450"/>
            </a:xfrm>
            <a:custGeom>
              <a:avLst/>
              <a:gdLst/>
              <a:ahLst/>
              <a:cxnLst/>
              <a:rect l="l" t="t" r="r" b="b"/>
              <a:pathLst>
                <a:path w="2495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3" y="1"/>
                    <a:pt x="1071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2394;p67">
              <a:extLst>
                <a:ext uri="{FF2B5EF4-FFF2-40B4-BE49-F238E27FC236}">
                  <a16:creationId xmlns:a16="http://schemas.microsoft.com/office/drawing/2014/main" id="{23AD9E58-4961-BD8E-B44B-728B1811D246}"/>
                </a:ext>
              </a:extLst>
            </p:cNvPr>
            <p:cNvSpPr/>
            <p:nvPr/>
          </p:nvSpPr>
          <p:spPr>
            <a:xfrm>
              <a:off x="20664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2395;p67">
              <a:extLst>
                <a:ext uri="{FF2B5EF4-FFF2-40B4-BE49-F238E27FC236}">
                  <a16:creationId xmlns:a16="http://schemas.microsoft.com/office/drawing/2014/main" id="{5AF16F9A-DB2A-CCCA-A61E-977F6030EF37}"/>
                </a:ext>
              </a:extLst>
            </p:cNvPr>
            <p:cNvSpPr/>
            <p:nvPr/>
          </p:nvSpPr>
          <p:spPr>
            <a:xfrm>
              <a:off x="20664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2396;p67">
              <a:extLst>
                <a:ext uri="{FF2B5EF4-FFF2-40B4-BE49-F238E27FC236}">
                  <a16:creationId xmlns:a16="http://schemas.microsoft.com/office/drawing/2014/main" id="{001E4AF7-2058-416F-9BC8-48B5CEC78C26}"/>
                </a:ext>
              </a:extLst>
            </p:cNvPr>
            <p:cNvSpPr/>
            <p:nvPr/>
          </p:nvSpPr>
          <p:spPr>
            <a:xfrm>
              <a:off x="20664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2397;p67">
              <a:extLst>
                <a:ext uri="{FF2B5EF4-FFF2-40B4-BE49-F238E27FC236}">
                  <a16:creationId xmlns:a16="http://schemas.microsoft.com/office/drawing/2014/main" id="{13522A79-588F-8A5D-64F2-FB8F80A740B3}"/>
                </a:ext>
              </a:extLst>
            </p:cNvPr>
            <p:cNvSpPr/>
            <p:nvPr/>
          </p:nvSpPr>
          <p:spPr>
            <a:xfrm>
              <a:off x="20664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2398;p67">
              <a:extLst>
                <a:ext uri="{FF2B5EF4-FFF2-40B4-BE49-F238E27FC236}">
                  <a16:creationId xmlns:a16="http://schemas.microsoft.com/office/drawing/2014/main" id="{5A26873C-AB13-1F12-88C0-628839311E81}"/>
                </a:ext>
              </a:extLst>
            </p:cNvPr>
            <p:cNvSpPr/>
            <p:nvPr/>
          </p:nvSpPr>
          <p:spPr>
            <a:xfrm>
              <a:off x="20664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2399;p67">
              <a:extLst>
                <a:ext uri="{FF2B5EF4-FFF2-40B4-BE49-F238E27FC236}">
                  <a16:creationId xmlns:a16="http://schemas.microsoft.com/office/drawing/2014/main" id="{61F51675-A04D-44D8-EB95-C697E338E99C}"/>
                </a:ext>
              </a:extLst>
            </p:cNvPr>
            <p:cNvSpPr/>
            <p:nvPr/>
          </p:nvSpPr>
          <p:spPr>
            <a:xfrm>
              <a:off x="20664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2400;p67">
              <a:extLst>
                <a:ext uri="{FF2B5EF4-FFF2-40B4-BE49-F238E27FC236}">
                  <a16:creationId xmlns:a16="http://schemas.microsoft.com/office/drawing/2014/main" id="{B6988309-1C0F-BE00-D719-769587F43A98}"/>
                </a:ext>
              </a:extLst>
            </p:cNvPr>
            <p:cNvSpPr/>
            <p:nvPr/>
          </p:nvSpPr>
          <p:spPr>
            <a:xfrm>
              <a:off x="20664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2401;p67">
              <a:extLst>
                <a:ext uri="{FF2B5EF4-FFF2-40B4-BE49-F238E27FC236}">
                  <a16:creationId xmlns:a16="http://schemas.microsoft.com/office/drawing/2014/main" id="{423661F4-9ED5-B8DD-ADF7-54E31871E2FC}"/>
                </a:ext>
              </a:extLst>
            </p:cNvPr>
            <p:cNvSpPr/>
            <p:nvPr/>
          </p:nvSpPr>
          <p:spPr>
            <a:xfrm>
              <a:off x="20664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2402;p67">
              <a:extLst>
                <a:ext uri="{FF2B5EF4-FFF2-40B4-BE49-F238E27FC236}">
                  <a16:creationId xmlns:a16="http://schemas.microsoft.com/office/drawing/2014/main" id="{D6F4F0DC-004F-12EB-3106-BAD46A6056C4}"/>
                </a:ext>
              </a:extLst>
            </p:cNvPr>
            <p:cNvSpPr/>
            <p:nvPr/>
          </p:nvSpPr>
          <p:spPr>
            <a:xfrm>
              <a:off x="20664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2403;p67">
              <a:extLst>
                <a:ext uri="{FF2B5EF4-FFF2-40B4-BE49-F238E27FC236}">
                  <a16:creationId xmlns:a16="http://schemas.microsoft.com/office/drawing/2014/main" id="{7B8FB898-7E88-5215-C269-B52BA5329460}"/>
                </a:ext>
              </a:extLst>
            </p:cNvPr>
            <p:cNvSpPr/>
            <p:nvPr/>
          </p:nvSpPr>
          <p:spPr>
            <a:xfrm>
              <a:off x="20664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2404;p67">
              <a:extLst>
                <a:ext uri="{FF2B5EF4-FFF2-40B4-BE49-F238E27FC236}">
                  <a16:creationId xmlns:a16="http://schemas.microsoft.com/office/drawing/2014/main" id="{A859268B-64DD-5D04-C0D6-8DDAD60E9905}"/>
                </a:ext>
              </a:extLst>
            </p:cNvPr>
            <p:cNvSpPr/>
            <p:nvPr/>
          </p:nvSpPr>
          <p:spPr>
            <a:xfrm>
              <a:off x="20664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2405;p67">
              <a:extLst>
                <a:ext uri="{FF2B5EF4-FFF2-40B4-BE49-F238E27FC236}">
                  <a16:creationId xmlns:a16="http://schemas.microsoft.com/office/drawing/2014/main" id="{E5770EE3-80AB-FDEE-6987-F8FB26C01828}"/>
                </a:ext>
              </a:extLst>
            </p:cNvPr>
            <p:cNvSpPr/>
            <p:nvPr/>
          </p:nvSpPr>
          <p:spPr>
            <a:xfrm>
              <a:off x="20664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2406;p67">
              <a:extLst>
                <a:ext uri="{FF2B5EF4-FFF2-40B4-BE49-F238E27FC236}">
                  <a16:creationId xmlns:a16="http://schemas.microsoft.com/office/drawing/2014/main" id="{892E1B94-8AD8-37A7-18F2-C2B45D6B2D8A}"/>
                </a:ext>
              </a:extLst>
            </p:cNvPr>
            <p:cNvSpPr/>
            <p:nvPr/>
          </p:nvSpPr>
          <p:spPr>
            <a:xfrm>
              <a:off x="20664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2407;p67">
              <a:extLst>
                <a:ext uri="{FF2B5EF4-FFF2-40B4-BE49-F238E27FC236}">
                  <a16:creationId xmlns:a16="http://schemas.microsoft.com/office/drawing/2014/main" id="{1866D3FB-F0BA-4FE9-1052-6D4D08DAFEA2}"/>
                </a:ext>
              </a:extLst>
            </p:cNvPr>
            <p:cNvSpPr/>
            <p:nvPr/>
          </p:nvSpPr>
          <p:spPr>
            <a:xfrm>
              <a:off x="206642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2408;p67">
              <a:extLst>
                <a:ext uri="{FF2B5EF4-FFF2-40B4-BE49-F238E27FC236}">
                  <a16:creationId xmlns:a16="http://schemas.microsoft.com/office/drawing/2014/main" id="{08E08EF7-F106-12B0-7C1C-D938D23A2162}"/>
                </a:ext>
              </a:extLst>
            </p:cNvPr>
            <p:cNvSpPr/>
            <p:nvPr/>
          </p:nvSpPr>
          <p:spPr>
            <a:xfrm>
              <a:off x="1990200" y="454230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2409;p67">
              <a:extLst>
                <a:ext uri="{FF2B5EF4-FFF2-40B4-BE49-F238E27FC236}">
                  <a16:creationId xmlns:a16="http://schemas.microsoft.com/office/drawing/2014/main" id="{00F8EA36-FCB5-1C88-35E1-94EECDAAA247}"/>
                </a:ext>
              </a:extLst>
            </p:cNvPr>
            <p:cNvSpPr/>
            <p:nvPr/>
          </p:nvSpPr>
          <p:spPr>
            <a:xfrm>
              <a:off x="1990200" y="4466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2410;p67">
              <a:extLst>
                <a:ext uri="{FF2B5EF4-FFF2-40B4-BE49-F238E27FC236}">
                  <a16:creationId xmlns:a16="http://schemas.microsoft.com/office/drawing/2014/main" id="{669A0FCF-E249-AAA0-1F3E-DE78579C648E}"/>
                </a:ext>
              </a:extLst>
            </p:cNvPr>
            <p:cNvSpPr/>
            <p:nvPr/>
          </p:nvSpPr>
          <p:spPr>
            <a:xfrm>
              <a:off x="199020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2411;p67">
              <a:extLst>
                <a:ext uri="{FF2B5EF4-FFF2-40B4-BE49-F238E27FC236}">
                  <a16:creationId xmlns:a16="http://schemas.microsoft.com/office/drawing/2014/main" id="{B86608DD-F0AC-E34B-1CA3-9838EF10766C}"/>
                </a:ext>
              </a:extLst>
            </p:cNvPr>
            <p:cNvSpPr/>
            <p:nvPr/>
          </p:nvSpPr>
          <p:spPr>
            <a:xfrm>
              <a:off x="199020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2412;p67">
              <a:extLst>
                <a:ext uri="{FF2B5EF4-FFF2-40B4-BE49-F238E27FC236}">
                  <a16:creationId xmlns:a16="http://schemas.microsoft.com/office/drawing/2014/main" id="{E39DDBFC-6030-37B8-B255-DED1925F8259}"/>
                </a:ext>
              </a:extLst>
            </p:cNvPr>
            <p:cNvSpPr/>
            <p:nvPr/>
          </p:nvSpPr>
          <p:spPr>
            <a:xfrm>
              <a:off x="19902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2413;p67">
              <a:extLst>
                <a:ext uri="{FF2B5EF4-FFF2-40B4-BE49-F238E27FC236}">
                  <a16:creationId xmlns:a16="http://schemas.microsoft.com/office/drawing/2014/main" id="{BB2FEA6D-752F-77BB-CDFE-D25A27532703}"/>
                </a:ext>
              </a:extLst>
            </p:cNvPr>
            <p:cNvSpPr/>
            <p:nvPr/>
          </p:nvSpPr>
          <p:spPr>
            <a:xfrm>
              <a:off x="19902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2414;p67">
              <a:extLst>
                <a:ext uri="{FF2B5EF4-FFF2-40B4-BE49-F238E27FC236}">
                  <a16:creationId xmlns:a16="http://schemas.microsoft.com/office/drawing/2014/main" id="{40E4260F-F4C8-3145-3157-171C433C624B}"/>
                </a:ext>
              </a:extLst>
            </p:cNvPr>
            <p:cNvSpPr/>
            <p:nvPr/>
          </p:nvSpPr>
          <p:spPr>
            <a:xfrm>
              <a:off x="19902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2415;p67">
              <a:extLst>
                <a:ext uri="{FF2B5EF4-FFF2-40B4-BE49-F238E27FC236}">
                  <a16:creationId xmlns:a16="http://schemas.microsoft.com/office/drawing/2014/main" id="{57AFB3E8-0181-96C2-A8EB-5A5A270417E8}"/>
                </a:ext>
              </a:extLst>
            </p:cNvPr>
            <p:cNvSpPr/>
            <p:nvPr/>
          </p:nvSpPr>
          <p:spPr>
            <a:xfrm>
              <a:off x="19900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2416;p67">
              <a:extLst>
                <a:ext uri="{FF2B5EF4-FFF2-40B4-BE49-F238E27FC236}">
                  <a16:creationId xmlns:a16="http://schemas.microsoft.com/office/drawing/2014/main" id="{69B3F4C3-BE6B-B989-C308-D330E6469FCA}"/>
                </a:ext>
              </a:extLst>
            </p:cNvPr>
            <p:cNvSpPr/>
            <p:nvPr/>
          </p:nvSpPr>
          <p:spPr>
            <a:xfrm>
              <a:off x="1990075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2417;p67">
              <a:extLst>
                <a:ext uri="{FF2B5EF4-FFF2-40B4-BE49-F238E27FC236}">
                  <a16:creationId xmlns:a16="http://schemas.microsoft.com/office/drawing/2014/main" id="{01436272-DF4D-E57F-8B62-E5704C738C9E}"/>
                </a:ext>
              </a:extLst>
            </p:cNvPr>
            <p:cNvSpPr/>
            <p:nvPr/>
          </p:nvSpPr>
          <p:spPr>
            <a:xfrm>
              <a:off x="19902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2418;p67">
              <a:extLst>
                <a:ext uri="{FF2B5EF4-FFF2-40B4-BE49-F238E27FC236}">
                  <a16:creationId xmlns:a16="http://schemas.microsoft.com/office/drawing/2014/main" id="{0572F67A-90B9-04B3-A7B7-AF8C5C383CDC}"/>
                </a:ext>
              </a:extLst>
            </p:cNvPr>
            <p:cNvSpPr/>
            <p:nvPr/>
          </p:nvSpPr>
          <p:spPr>
            <a:xfrm>
              <a:off x="19902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2419;p67">
              <a:extLst>
                <a:ext uri="{FF2B5EF4-FFF2-40B4-BE49-F238E27FC236}">
                  <a16:creationId xmlns:a16="http://schemas.microsoft.com/office/drawing/2014/main" id="{3C2CA959-1FF5-B05B-5C00-87E4EAFA9E91}"/>
                </a:ext>
              </a:extLst>
            </p:cNvPr>
            <p:cNvSpPr/>
            <p:nvPr/>
          </p:nvSpPr>
          <p:spPr>
            <a:xfrm>
              <a:off x="19902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2420;p67">
              <a:extLst>
                <a:ext uri="{FF2B5EF4-FFF2-40B4-BE49-F238E27FC236}">
                  <a16:creationId xmlns:a16="http://schemas.microsoft.com/office/drawing/2014/main" id="{A6251616-DA6E-3527-F56D-80B05504A2F0}"/>
                </a:ext>
              </a:extLst>
            </p:cNvPr>
            <p:cNvSpPr/>
            <p:nvPr/>
          </p:nvSpPr>
          <p:spPr>
            <a:xfrm>
              <a:off x="19902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2421;p67">
              <a:extLst>
                <a:ext uri="{FF2B5EF4-FFF2-40B4-BE49-F238E27FC236}">
                  <a16:creationId xmlns:a16="http://schemas.microsoft.com/office/drawing/2014/main" id="{2AFA5AE7-963B-AABC-6579-FDADC3FE3560}"/>
                </a:ext>
              </a:extLst>
            </p:cNvPr>
            <p:cNvSpPr/>
            <p:nvPr/>
          </p:nvSpPr>
          <p:spPr>
            <a:xfrm>
              <a:off x="19902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2422;p67">
              <a:extLst>
                <a:ext uri="{FF2B5EF4-FFF2-40B4-BE49-F238E27FC236}">
                  <a16:creationId xmlns:a16="http://schemas.microsoft.com/office/drawing/2014/main" id="{EBBEFE95-29C5-3908-AE8F-13CE8D49CD5B}"/>
                </a:ext>
              </a:extLst>
            </p:cNvPr>
            <p:cNvSpPr/>
            <p:nvPr/>
          </p:nvSpPr>
          <p:spPr>
            <a:xfrm>
              <a:off x="19902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2423;p67">
              <a:extLst>
                <a:ext uri="{FF2B5EF4-FFF2-40B4-BE49-F238E27FC236}">
                  <a16:creationId xmlns:a16="http://schemas.microsoft.com/office/drawing/2014/main" id="{6406C01B-14FD-C612-68FC-E05B9597C5EB}"/>
                </a:ext>
              </a:extLst>
            </p:cNvPr>
            <p:cNvSpPr/>
            <p:nvPr/>
          </p:nvSpPr>
          <p:spPr>
            <a:xfrm>
              <a:off x="19902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2424;p67">
              <a:extLst>
                <a:ext uri="{FF2B5EF4-FFF2-40B4-BE49-F238E27FC236}">
                  <a16:creationId xmlns:a16="http://schemas.microsoft.com/office/drawing/2014/main" id="{11A06D54-0C81-C22D-9926-BCABB0CCBDCB}"/>
                </a:ext>
              </a:extLst>
            </p:cNvPr>
            <p:cNvSpPr/>
            <p:nvPr/>
          </p:nvSpPr>
          <p:spPr>
            <a:xfrm>
              <a:off x="19902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2425;p67">
              <a:extLst>
                <a:ext uri="{FF2B5EF4-FFF2-40B4-BE49-F238E27FC236}">
                  <a16:creationId xmlns:a16="http://schemas.microsoft.com/office/drawing/2014/main" id="{977883E5-C9E2-EA92-2DF6-24EA9953AB71}"/>
                </a:ext>
              </a:extLst>
            </p:cNvPr>
            <p:cNvSpPr/>
            <p:nvPr/>
          </p:nvSpPr>
          <p:spPr>
            <a:xfrm>
              <a:off x="19902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2426;p67">
              <a:extLst>
                <a:ext uri="{FF2B5EF4-FFF2-40B4-BE49-F238E27FC236}">
                  <a16:creationId xmlns:a16="http://schemas.microsoft.com/office/drawing/2014/main" id="{305FB3FB-98A4-D331-5043-5E01FCB2FA2E}"/>
                </a:ext>
              </a:extLst>
            </p:cNvPr>
            <p:cNvSpPr/>
            <p:nvPr/>
          </p:nvSpPr>
          <p:spPr>
            <a:xfrm>
              <a:off x="19902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2427;p67">
              <a:extLst>
                <a:ext uri="{FF2B5EF4-FFF2-40B4-BE49-F238E27FC236}">
                  <a16:creationId xmlns:a16="http://schemas.microsoft.com/office/drawing/2014/main" id="{48423FB3-38E5-7D9D-8315-BBF684ED273E}"/>
                </a:ext>
              </a:extLst>
            </p:cNvPr>
            <p:cNvSpPr/>
            <p:nvPr/>
          </p:nvSpPr>
          <p:spPr>
            <a:xfrm>
              <a:off x="19902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2428;p67">
              <a:extLst>
                <a:ext uri="{FF2B5EF4-FFF2-40B4-BE49-F238E27FC236}">
                  <a16:creationId xmlns:a16="http://schemas.microsoft.com/office/drawing/2014/main" id="{024B5793-4F26-1D05-A826-C9A1BAAD0890}"/>
                </a:ext>
              </a:extLst>
            </p:cNvPr>
            <p:cNvSpPr/>
            <p:nvPr/>
          </p:nvSpPr>
          <p:spPr>
            <a:xfrm>
              <a:off x="19902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2429;p67">
              <a:extLst>
                <a:ext uri="{FF2B5EF4-FFF2-40B4-BE49-F238E27FC236}">
                  <a16:creationId xmlns:a16="http://schemas.microsoft.com/office/drawing/2014/main" id="{395F52AA-052E-9289-8C72-B154241FC2CC}"/>
                </a:ext>
              </a:extLst>
            </p:cNvPr>
            <p:cNvSpPr/>
            <p:nvPr/>
          </p:nvSpPr>
          <p:spPr>
            <a:xfrm>
              <a:off x="19902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2430;p67">
              <a:extLst>
                <a:ext uri="{FF2B5EF4-FFF2-40B4-BE49-F238E27FC236}">
                  <a16:creationId xmlns:a16="http://schemas.microsoft.com/office/drawing/2014/main" id="{6E0450C1-6719-6437-B9AA-CF86D85AB81D}"/>
                </a:ext>
              </a:extLst>
            </p:cNvPr>
            <p:cNvSpPr/>
            <p:nvPr/>
          </p:nvSpPr>
          <p:spPr>
            <a:xfrm>
              <a:off x="19902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2431;p67">
              <a:extLst>
                <a:ext uri="{FF2B5EF4-FFF2-40B4-BE49-F238E27FC236}">
                  <a16:creationId xmlns:a16="http://schemas.microsoft.com/office/drawing/2014/main" id="{E01E61FF-82BB-42C2-DDE7-E91BC7DD7447}"/>
                </a:ext>
              </a:extLst>
            </p:cNvPr>
            <p:cNvSpPr/>
            <p:nvPr/>
          </p:nvSpPr>
          <p:spPr>
            <a:xfrm>
              <a:off x="19902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2432;p67">
              <a:extLst>
                <a:ext uri="{FF2B5EF4-FFF2-40B4-BE49-F238E27FC236}">
                  <a16:creationId xmlns:a16="http://schemas.microsoft.com/office/drawing/2014/main" id="{A743E781-B587-0BEF-F62C-4CFEA09D321D}"/>
                </a:ext>
              </a:extLst>
            </p:cNvPr>
            <p:cNvSpPr/>
            <p:nvPr/>
          </p:nvSpPr>
          <p:spPr>
            <a:xfrm>
              <a:off x="19902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2433;p67">
              <a:extLst>
                <a:ext uri="{FF2B5EF4-FFF2-40B4-BE49-F238E27FC236}">
                  <a16:creationId xmlns:a16="http://schemas.microsoft.com/office/drawing/2014/main" id="{A35C3BCD-E6CA-C2E6-9B0D-F83C113D4496}"/>
                </a:ext>
              </a:extLst>
            </p:cNvPr>
            <p:cNvSpPr/>
            <p:nvPr/>
          </p:nvSpPr>
          <p:spPr>
            <a:xfrm>
              <a:off x="199020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2434;p67">
              <a:extLst>
                <a:ext uri="{FF2B5EF4-FFF2-40B4-BE49-F238E27FC236}">
                  <a16:creationId xmlns:a16="http://schemas.microsoft.com/office/drawing/2014/main" id="{481E79CB-7DF9-FD1C-2C45-389D826E78AB}"/>
                </a:ext>
              </a:extLst>
            </p:cNvPr>
            <p:cNvSpPr/>
            <p:nvPr/>
          </p:nvSpPr>
          <p:spPr>
            <a:xfrm>
              <a:off x="19140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2435;p67">
              <a:extLst>
                <a:ext uri="{FF2B5EF4-FFF2-40B4-BE49-F238E27FC236}">
                  <a16:creationId xmlns:a16="http://schemas.microsoft.com/office/drawing/2014/main" id="{5478E72A-F47F-59E4-F1D9-18D20A734EE2}"/>
                </a:ext>
              </a:extLst>
            </p:cNvPr>
            <p:cNvSpPr/>
            <p:nvPr/>
          </p:nvSpPr>
          <p:spPr>
            <a:xfrm>
              <a:off x="19140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2436;p67">
              <a:extLst>
                <a:ext uri="{FF2B5EF4-FFF2-40B4-BE49-F238E27FC236}">
                  <a16:creationId xmlns:a16="http://schemas.microsoft.com/office/drawing/2014/main" id="{16743CC3-6305-6A45-71D6-35C154750AB4}"/>
                </a:ext>
              </a:extLst>
            </p:cNvPr>
            <p:cNvSpPr/>
            <p:nvPr/>
          </p:nvSpPr>
          <p:spPr>
            <a:xfrm>
              <a:off x="19140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2437;p67">
              <a:extLst>
                <a:ext uri="{FF2B5EF4-FFF2-40B4-BE49-F238E27FC236}">
                  <a16:creationId xmlns:a16="http://schemas.microsoft.com/office/drawing/2014/main" id="{9E7F1055-865B-F97D-F541-3DA48647FEEF}"/>
                </a:ext>
              </a:extLst>
            </p:cNvPr>
            <p:cNvSpPr/>
            <p:nvPr/>
          </p:nvSpPr>
          <p:spPr>
            <a:xfrm>
              <a:off x="1914000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2438;p67">
              <a:extLst>
                <a:ext uri="{FF2B5EF4-FFF2-40B4-BE49-F238E27FC236}">
                  <a16:creationId xmlns:a16="http://schemas.microsoft.com/office/drawing/2014/main" id="{D1604D50-9CB1-F84B-867B-9D91410BAF6A}"/>
                </a:ext>
              </a:extLst>
            </p:cNvPr>
            <p:cNvSpPr/>
            <p:nvPr/>
          </p:nvSpPr>
          <p:spPr>
            <a:xfrm>
              <a:off x="191400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2439;p67">
              <a:extLst>
                <a:ext uri="{FF2B5EF4-FFF2-40B4-BE49-F238E27FC236}">
                  <a16:creationId xmlns:a16="http://schemas.microsoft.com/office/drawing/2014/main" id="{8BE3A0BE-9166-49D9-B6F2-B760AB092A50}"/>
                </a:ext>
              </a:extLst>
            </p:cNvPr>
            <p:cNvSpPr/>
            <p:nvPr/>
          </p:nvSpPr>
          <p:spPr>
            <a:xfrm>
              <a:off x="19140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2440;p67">
              <a:extLst>
                <a:ext uri="{FF2B5EF4-FFF2-40B4-BE49-F238E27FC236}">
                  <a16:creationId xmlns:a16="http://schemas.microsoft.com/office/drawing/2014/main" id="{3D138A22-76E3-E14F-E56A-A6090989FDEE}"/>
                </a:ext>
              </a:extLst>
            </p:cNvPr>
            <p:cNvSpPr/>
            <p:nvPr/>
          </p:nvSpPr>
          <p:spPr>
            <a:xfrm>
              <a:off x="19140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2441;p67">
              <a:extLst>
                <a:ext uri="{FF2B5EF4-FFF2-40B4-BE49-F238E27FC236}">
                  <a16:creationId xmlns:a16="http://schemas.microsoft.com/office/drawing/2014/main" id="{ADE5F354-EE87-DA3B-89DA-9D262D4BAAE9}"/>
                </a:ext>
              </a:extLst>
            </p:cNvPr>
            <p:cNvSpPr/>
            <p:nvPr/>
          </p:nvSpPr>
          <p:spPr>
            <a:xfrm>
              <a:off x="19140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2442;p67">
              <a:extLst>
                <a:ext uri="{FF2B5EF4-FFF2-40B4-BE49-F238E27FC236}">
                  <a16:creationId xmlns:a16="http://schemas.microsoft.com/office/drawing/2014/main" id="{D45270FD-D074-25B9-4086-C853999B8EE3}"/>
                </a:ext>
              </a:extLst>
            </p:cNvPr>
            <p:cNvSpPr/>
            <p:nvPr/>
          </p:nvSpPr>
          <p:spPr>
            <a:xfrm>
              <a:off x="19140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2443;p67">
              <a:extLst>
                <a:ext uri="{FF2B5EF4-FFF2-40B4-BE49-F238E27FC236}">
                  <a16:creationId xmlns:a16="http://schemas.microsoft.com/office/drawing/2014/main" id="{3951C78C-0E8B-EBB6-BD0E-81478C3ECB74}"/>
                </a:ext>
              </a:extLst>
            </p:cNvPr>
            <p:cNvSpPr/>
            <p:nvPr/>
          </p:nvSpPr>
          <p:spPr>
            <a:xfrm>
              <a:off x="19140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2444;p67">
              <a:extLst>
                <a:ext uri="{FF2B5EF4-FFF2-40B4-BE49-F238E27FC236}">
                  <a16:creationId xmlns:a16="http://schemas.microsoft.com/office/drawing/2014/main" id="{839CF538-E6F8-86BF-54E2-D436E3A8D74A}"/>
                </a:ext>
              </a:extLst>
            </p:cNvPr>
            <p:cNvSpPr/>
            <p:nvPr/>
          </p:nvSpPr>
          <p:spPr>
            <a:xfrm>
              <a:off x="19140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2445;p67">
              <a:extLst>
                <a:ext uri="{FF2B5EF4-FFF2-40B4-BE49-F238E27FC236}">
                  <a16:creationId xmlns:a16="http://schemas.microsoft.com/office/drawing/2014/main" id="{8C03CCE6-50FF-8691-3B5F-5DBAA830D24D}"/>
                </a:ext>
              </a:extLst>
            </p:cNvPr>
            <p:cNvSpPr/>
            <p:nvPr/>
          </p:nvSpPr>
          <p:spPr>
            <a:xfrm>
              <a:off x="19140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2446;p67">
              <a:extLst>
                <a:ext uri="{FF2B5EF4-FFF2-40B4-BE49-F238E27FC236}">
                  <a16:creationId xmlns:a16="http://schemas.microsoft.com/office/drawing/2014/main" id="{C85D3DAE-A8F8-65A4-2187-3BC69E242FA5}"/>
                </a:ext>
              </a:extLst>
            </p:cNvPr>
            <p:cNvSpPr/>
            <p:nvPr/>
          </p:nvSpPr>
          <p:spPr>
            <a:xfrm>
              <a:off x="19140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2447;p67">
              <a:extLst>
                <a:ext uri="{FF2B5EF4-FFF2-40B4-BE49-F238E27FC236}">
                  <a16:creationId xmlns:a16="http://schemas.microsoft.com/office/drawing/2014/main" id="{023D9FCC-F506-7125-63A6-5EB2B39F872C}"/>
                </a:ext>
              </a:extLst>
            </p:cNvPr>
            <p:cNvSpPr/>
            <p:nvPr/>
          </p:nvSpPr>
          <p:spPr>
            <a:xfrm>
              <a:off x="19140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2448;p67">
              <a:extLst>
                <a:ext uri="{FF2B5EF4-FFF2-40B4-BE49-F238E27FC236}">
                  <a16:creationId xmlns:a16="http://schemas.microsoft.com/office/drawing/2014/main" id="{21F10A24-9D5A-9B56-9FB1-0A252A892D0A}"/>
                </a:ext>
              </a:extLst>
            </p:cNvPr>
            <p:cNvSpPr/>
            <p:nvPr/>
          </p:nvSpPr>
          <p:spPr>
            <a:xfrm>
              <a:off x="19140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2449;p67">
              <a:extLst>
                <a:ext uri="{FF2B5EF4-FFF2-40B4-BE49-F238E27FC236}">
                  <a16:creationId xmlns:a16="http://schemas.microsoft.com/office/drawing/2014/main" id="{17DBD869-DE5E-61A6-4269-94B59AB3A102}"/>
                </a:ext>
              </a:extLst>
            </p:cNvPr>
            <p:cNvSpPr/>
            <p:nvPr/>
          </p:nvSpPr>
          <p:spPr>
            <a:xfrm>
              <a:off x="19140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2450;p67">
              <a:extLst>
                <a:ext uri="{FF2B5EF4-FFF2-40B4-BE49-F238E27FC236}">
                  <a16:creationId xmlns:a16="http://schemas.microsoft.com/office/drawing/2014/main" id="{9678DE8F-A9CC-3D60-45CE-AF94D46AC250}"/>
                </a:ext>
              </a:extLst>
            </p:cNvPr>
            <p:cNvSpPr/>
            <p:nvPr/>
          </p:nvSpPr>
          <p:spPr>
            <a:xfrm>
              <a:off x="191400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2451;p67">
              <a:extLst>
                <a:ext uri="{FF2B5EF4-FFF2-40B4-BE49-F238E27FC236}">
                  <a16:creationId xmlns:a16="http://schemas.microsoft.com/office/drawing/2014/main" id="{A5584A55-3B59-F62B-713B-4BFFDC38A7D4}"/>
                </a:ext>
              </a:extLst>
            </p:cNvPr>
            <p:cNvSpPr/>
            <p:nvPr/>
          </p:nvSpPr>
          <p:spPr>
            <a:xfrm>
              <a:off x="19140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2452;p67">
              <a:extLst>
                <a:ext uri="{FF2B5EF4-FFF2-40B4-BE49-F238E27FC236}">
                  <a16:creationId xmlns:a16="http://schemas.microsoft.com/office/drawing/2014/main" id="{82E634F4-933A-AA06-5ED2-AFBAED432535}"/>
                </a:ext>
              </a:extLst>
            </p:cNvPr>
            <p:cNvSpPr/>
            <p:nvPr/>
          </p:nvSpPr>
          <p:spPr>
            <a:xfrm>
              <a:off x="183777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2453;p67">
              <a:extLst>
                <a:ext uri="{FF2B5EF4-FFF2-40B4-BE49-F238E27FC236}">
                  <a16:creationId xmlns:a16="http://schemas.microsoft.com/office/drawing/2014/main" id="{72F4094A-FADB-4AAE-ABD3-9AF0DA138851}"/>
                </a:ext>
              </a:extLst>
            </p:cNvPr>
            <p:cNvSpPr/>
            <p:nvPr/>
          </p:nvSpPr>
          <p:spPr>
            <a:xfrm>
              <a:off x="18377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2454;p67">
              <a:extLst>
                <a:ext uri="{FF2B5EF4-FFF2-40B4-BE49-F238E27FC236}">
                  <a16:creationId xmlns:a16="http://schemas.microsoft.com/office/drawing/2014/main" id="{5A4B45EC-AAED-DEF7-94BF-113C9710C7E9}"/>
                </a:ext>
              </a:extLst>
            </p:cNvPr>
            <p:cNvSpPr/>
            <p:nvPr/>
          </p:nvSpPr>
          <p:spPr>
            <a:xfrm>
              <a:off x="18377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2455;p67">
              <a:extLst>
                <a:ext uri="{FF2B5EF4-FFF2-40B4-BE49-F238E27FC236}">
                  <a16:creationId xmlns:a16="http://schemas.microsoft.com/office/drawing/2014/main" id="{A9E2E0D3-8178-87E7-5826-45D97A336727}"/>
                </a:ext>
              </a:extLst>
            </p:cNvPr>
            <p:cNvSpPr/>
            <p:nvPr/>
          </p:nvSpPr>
          <p:spPr>
            <a:xfrm>
              <a:off x="18377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2456;p67">
              <a:extLst>
                <a:ext uri="{FF2B5EF4-FFF2-40B4-BE49-F238E27FC236}">
                  <a16:creationId xmlns:a16="http://schemas.microsoft.com/office/drawing/2014/main" id="{EB3A68E9-189E-BAC3-59CE-E685EF192A67}"/>
                </a:ext>
              </a:extLst>
            </p:cNvPr>
            <p:cNvSpPr/>
            <p:nvPr/>
          </p:nvSpPr>
          <p:spPr>
            <a:xfrm>
              <a:off x="18377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2457;p67">
              <a:extLst>
                <a:ext uri="{FF2B5EF4-FFF2-40B4-BE49-F238E27FC236}">
                  <a16:creationId xmlns:a16="http://schemas.microsoft.com/office/drawing/2014/main" id="{83CC1252-E411-E0F6-2AC0-342B464B9446}"/>
                </a:ext>
              </a:extLst>
            </p:cNvPr>
            <p:cNvSpPr/>
            <p:nvPr/>
          </p:nvSpPr>
          <p:spPr>
            <a:xfrm>
              <a:off x="18377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2458;p67">
              <a:extLst>
                <a:ext uri="{FF2B5EF4-FFF2-40B4-BE49-F238E27FC236}">
                  <a16:creationId xmlns:a16="http://schemas.microsoft.com/office/drawing/2014/main" id="{F213716A-C436-A13C-2398-3C0C5D9CE36C}"/>
                </a:ext>
              </a:extLst>
            </p:cNvPr>
            <p:cNvSpPr/>
            <p:nvPr/>
          </p:nvSpPr>
          <p:spPr>
            <a:xfrm>
              <a:off x="18377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2459;p67">
              <a:extLst>
                <a:ext uri="{FF2B5EF4-FFF2-40B4-BE49-F238E27FC236}">
                  <a16:creationId xmlns:a16="http://schemas.microsoft.com/office/drawing/2014/main" id="{B892B290-B681-99FF-64B4-8A5D6C7E0F2F}"/>
                </a:ext>
              </a:extLst>
            </p:cNvPr>
            <p:cNvSpPr/>
            <p:nvPr/>
          </p:nvSpPr>
          <p:spPr>
            <a:xfrm>
              <a:off x="18377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2460;p67">
              <a:extLst>
                <a:ext uri="{FF2B5EF4-FFF2-40B4-BE49-F238E27FC236}">
                  <a16:creationId xmlns:a16="http://schemas.microsoft.com/office/drawing/2014/main" id="{7A29143E-E350-3191-AB82-87CD6582EE55}"/>
                </a:ext>
              </a:extLst>
            </p:cNvPr>
            <p:cNvSpPr/>
            <p:nvPr/>
          </p:nvSpPr>
          <p:spPr>
            <a:xfrm>
              <a:off x="18377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2461;p67">
              <a:extLst>
                <a:ext uri="{FF2B5EF4-FFF2-40B4-BE49-F238E27FC236}">
                  <a16:creationId xmlns:a16="http://schemas.microsoft.com/office/drawing/2014/main" id="{8567D068-40B1-4538-EC07-02D87F032D54}"/>
                </a:ext>
              </a:extLst>
            </p:cNvPr>
            <p:cNvSpPr/>
            <p:nvPr/>
          </p:nvSpPr>
          <p:spPr>
            <a:xfrm>
              <a:off x="18377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2462;p67">
              <a:extLst>
                <a:ext uri="{FF2B5EF4-FFF2-40B4-BE49-F238E27FC236}">
                  <a16:creationId xmlns:a16="http://schemas.microsoft.com/office/drawing/2014/main" id="{130C1B3D-D089-A022-B00B-AB35A51B6D0F}"/>
                </a:ext>
              </a:extLst>
            </p:cNvPr>
            <p:cNvSpPr/>
            <p:nvPr/>
          </p:nvSpPr>
          <p:spPr>
            <a:xfrm>
              <a:off x="18377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2463;p67">
              <a:extLst>
                <a:ext uri="{FF2B5EF4-FFF2-40B4-BE49-F238E27FC236}">
                  <a16:creationId xmlns:a16="http://schemas.microsoft.com/office/drawing/2014/main" id="{5373ADDF-2663-7555-FD02-04B737FB3495}"/>
                </a:ext>
              </a:extLst>
            </p:cNvPr>
            <p:cNvSpPr/>
            <p:nvPr/>
          </p:nvSpPr>
          <p:spPr>
            <a:xfrm>
              <a:off x="18377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2464;p67">
              <a:extLst>
                <a:ext uri="{FF2B5EF4-FFF2-40B4-BE49-F238E27FC236}">
                  <a16:creationId xmlns:a16="http://schemas.microsoft.com/office/drawing/2014/main" id="{00B41939-9B6A-AB78-9CE6-F7A9283C01CC}"/>
                </a:ext>
              </a:extLst>
            </p:cNvPr>
            <p:cNvSpPr/>
            <p:nvPr/>
          </p:nvSpPr>
          <p:spPr>
            <a:xfrm>
              <a:off x="18377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2465;p67">
              <a:extLst>
                <a:ext uri="{FF2B5EF4-FFF2-40B4-BE49-F238E27FC236}">
                  <a16:creationId xmlns:a16="http://schemas.microsoft.com/office/drawing/2014/main" id="{26FA7BB6-04C0-7DA3-E2F6-E100062C2869}"/>
                </a:ext>
              </a:extLst>
            </p:cNvPr>
            <p:cNvSpPr/>
            <p:nvPr/>
          </p:nvSpPr>
          <p:spPr>
            <a:xfrm>
              <a:off x="18377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2466;p67">
              <a:extLst>
                <a:ext uri="{FF2B5EF4-FFF2-40B4-BE49-F238E27FC236}">
                  <a16:creationId xmlns:a16="http://schemas.microsoft.com/office/drawing/2014/main" id="{8B010359-9102-50B7-2528-2D5F34F1E18C}"/>
                </a:ext>
              </a:extLst>
            </p:cNvPr>
            <p:cNvSpPr/>
            <p:nvPr/>
          </p:nvSpPr>
          <p:spPr>
            <a:xfrm>
              <a:off x="18377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2467;p67">
              <a:extLst>
                <a:ext uri="{FF2B5EF4-FFF2-40B4-BE49-F238E27FC236}">
                  <a16:creationId xmlns:a16="http://schemas.microsoft.com/office/drawing/2014/main" id="{839681D2-22E4-9109-6A70-A8A91A4A6F0B}"/>
                </a:ext>
              </a:extLst>
            </p:cNvPr>
            <p:cNvSpPr/>
            <p:nvPr/>
          </p:nvSpPr>
          <p:spPr>
            <a:xfrm>
              <a:off x="18377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2468;p67">
              <a:extLst>
                <a:ext uri="{FF2B5EF4-FFF2-40B4-BE49-F238E27FC236}">
                  <a16:creationId xmlns:a16="http://schemas.microsoft.com/office/drawing/2014/main" id="{F5FF40D3-9FD6-6B58-B4C5-AE859169A564}"/>
                </a:ext>
              </a:extLst>
            </p:cNvPr>
            <p:cNvSpPr/>
            <p:nvPr/>
          </p:nvSpPr>
          <p:spPr>
            <a:xfrm>
              <a:off x="183777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2469;p67">
              <a:extLst>
                <a:ext uri="{FF2B5EF4-FFF2-40B4-BE49-F238E27FC236}">
                  <a16:creationId xmlns:a16="http://schemas.microsoft.com/office/drawing/2014/main" id="{9E0E705E-0248-98D4-F259-5089FD9FF391}"/>
                </a:ext>
              </a:extLst>
            </p:cNvPr>
            <p:cNvSpPr/>
            <p:nvPr/>
          </p:nvSpPr>
          <p:spPr>
            <a:xfrm>
              <a:off x="1837775" y="11143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2470;p67">
              <a:extLst>
                <a:ext uri="{FF2B5EF4-FFF2-40B4-BE49-F238E27FC236}">
                  <a16:creationId xmlns:a16="http://schemas.microsoft.com/office/drawing/2014/main" id="{5384A07A-F445-80CB-30B6-BDEE99E3CF63}"/>
                </a:ext>
              </a:extLst>
            </p:cNvPr>
            <p:cNvSpPr/>
            <p:nvPr/>
          </p:nvSpPr>
          <p:spPr>
            <a:xfrm>
              <a:off x="176177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2471;p67">
              <a:extLst>
                <a:ext uri="{FF2B5EF4-FFF2-40B4-BE49-F238E27FC236}">
                  <a16:creationId xmlns:a16="http://schemas.microsoft.com/office/drawing/2014/main" id="{A57751FD-4B6C-D92D-2509-652727B6FE67}"/>
                </a:ext>
              </a:extLst>
            </p:cNvPr>
            <p:cNvSpPr/>
            <p:nvPr/>
          </p:nvSpPr>
          <p:spPr>
            <a:xfrm>
              <a:off x="17617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2472;p67">
              <a:extLst>
                <a:ext uri="{FF2B5EF4-FFF2-40B4-BE49-F238E27FC236}">
                  <a16:creationId xmlns:a16="http://schemas.microsoft.com/office/drawing/2014/main" id="{A00C1D0D-3461-0673-1A00-D35BDE75015D}"/>
                </a:ext>
              </a:extLst>
            </p:cNvPr>
            <p:cNvSpPr/>
            <p:nvPr/>
          </p:nvSpPr>
          <p:spPr>
            <a:xfrm>
              <a:off x="176177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2473;p67">
              <a:extLst>
                <a:ext uri="{FF2B5EF4-FFF2-40B4-BE49-F238E27FC236}">
                  <a16:creationId xmlns:a16="http://schemas.microsoft.com/office/drawing/2014/main" id="{8E021ECF-0842-8BF9-1F69-3AF581A4059B}"/>
                </a:ext>
              </a:extLst>
            </p:cNvPr>
            <p:cNvSpPr/>
            <p:nvPr/>
          </p:nvSpPr>
          <p:spPr>
            <a:xfrm>
              <a:off x="17617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2474;p67">
              <a:extLst>
                <a:ext uri="{FF2B5EF4-FFF2-40B4-BE49-F238E27FC236}">
                  <a16:creationId xmlns:a16="http://schemas.microsoft.com/office/drawing/2014/main" id="{7F2B38E7-6E58-D532-C81F-D75F2F1082A1}"/>
                </a:ext>
              </a:extLst>
            </p:cNvPr>
            <p:cNvSpPr/>
            <p:nvPr/>
          </p:nvSpPr>
          <p:spPr>
            <a:xfrm>
              <a:off x="17617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2475;p67">
              <a:extLst>
                <a:ext uri="{FF2B5EF4-FFF2-40B4-BE49-F238E27FC236}">
                  <a16:creationId xmlns:a16="http://schemas.microsoft.com/office/drawing/2014/main" id="{D8B37D62-44B5-1D95-AC78-6FCC43A93705}"/>
                </a:ext>
              </a:extLst>
            </p:cNvPr>
            <p:cNvSpPr/>
            <p:nvPr/>
          </p:nvSpPr>
          <p:spPr>
            <a:xfrm>
              <a:off x="17617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2476;p67">
              <a:extLst>
                <a:ext uri="{FF2B5EF4-FFF2-40B4-BE49-F238E27FC236}">
                  <a16:creationId xmlns:a16="http://schemas.microsoft.com/office/drawing/2014/main" id="{E5E5E1DC-3503-E3A3-E43C-30ACE7758A6C}"/>
                </a:ext>
              </a:extLst>
            </p:cNvPr>
            <p:cNvSpPr/>
            <p:nvPr/>
          </p:nvSpPr>
          <p:spPr>
            <a:xfrm>
              <a:off x="17617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2477;p67">
              <a:extLst>
                <a:ext uri="{FF2B5EF4-FFF2-40B4-BE49-F238E27FC236}">
                  <a16:creationId xmlns:a16="http://schemas.microsoft.com/office/drawing/2014/main" id="{FA374261-F533-D32A-FEBF-DBD8E44283C2}"/>
                </a:ext>
              </a:extLst>
            </p:cNvPr>
            <p:cNvSpPr/>
            <p:nvPr/>
          </p:nvSpPr>
          <p:spPr>
            <a:xfrm>
              <a:off x="17617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2478;p67">
              <a:extLst>
                <a:ext uri="{FF2B5EF4-FFF2-40B4-BE49-F238E27FC236}">
                  <a16:creationId xmlns:a16="http://schemas.microsoft.com/office/drawing/2014/main" id="{8B81610A-C92E-008D-9A7C-7114BA32D7DB}"/>
                </a:ext>
              </a:extLst>
            </p:cNvPr>
            <p:cNvSpPr/>
            <p:nvPr/>
          </p:nvSpPr>
          <p:spPr>
            <a:xfrm>
              <a:off x="17617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2479;p67">
              <a:extLst>
                <a:ext uri="{FF2B5EF4-FFF2-40B4-BE49-F238E27FC236}">
                  <a16:creationId xmlns:a16="http://schemas.microsoft.com/office/drawing/2014/main" id="{75900652-E4D4-22FA-8394-07BE9E5D53F7}"/>
                </a:ext>
              </a:extLst>
            </p:cNvPr>
            <p:cNvSpPr/>
            <p:nvPr/>
          </p:nvSpPr>
          <p:spPr>
            <a:xfrm>
              <a:off x="17617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2480;p67">
              <a:extLst>
                <a:ext uri="{FF2B5EF4-FFF2-40B4-BE49-F238E27FC236}">
                  <a16:creationId xmlns:a16="http://schemas.microsoft.com/office/drawing/2014/main" id="{F1423B5B-96FF-26F4-7A06-92C439FE1B99}"/>
                </a:ext>
              </a:extLst>
            </p:cNvPr>
            <p:cNvSpPr/>
            <p:nvPr/>
          </p:nvSpPr>
          <p:spPr>
            <a:xfrm>
              <a:off x="17617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2481;p67">
              <a:extLst>
                <a:ext uri="{FF2B5EF4-FFF2-40B4-BE49-F238E27FC236}">
                  <a16:creationId xmlns:a16="http://schemas.microsoft.com/office/drawing/2014/main" id="{0303C35B-D891-1443-803D-21B47BE16EC8}"/>
                </a:ext>
              </a:extLst>
            </p:cNvPr>
            <p:cNvSpPr/>
            <p:nvPr/>
          </p:nvSpPr>
          <p:spPr>
            <a:xfrm>
              <a:off x="17617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2482;p67">
              <a:extLst>
                <a:ext uri="{FF2B5EF4-FFF2-40B4-BE49-F238E27FC236}">
                  <a16:creationId xmlns:a16="http://schemas.microsoft.com/office/drawing/2014/main" id="{642A4B5E-89F5-AA80-5D3F-BFE1F334BA04}"/>
                </a:ext>
              </a:extLst>
            </p:cNvPr>
            <p:cNvSpPr/>
            <p:nvPr/>
          </p:nvSpPr>
          <p:spPr>
            <a:xfrm>
              <a:off x="17617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2483;p67">
              <a:extLst>
                <a:ext uri="{FF2B5EF4-FFF2-40B4-BE49-F238E27FC236}">
                  <a16:creationId xmlns:a16="http://schemas.microsoft.com/office/drawing/2014/main" id="{869677B0-A252-495A-27A9-9083A489EDA6}"/>
                </a:ext>
              </a:extLst>
            </p:cNvPr>
            <p:cNvSpPr/>
            <p:nvPr/>
          </p:nvSpPr>
          <p:spPr>
            <a:xfrm>
              <a:off x="17617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2484;p67">
              <a:extLst>
                <a:ext uri="{FF2B5EF4-FFF2-40B4-BE49-F238E27FC236}">
                  <a16:creationId xmlns:a16="http://schemas.microsoft.com/office/drawing/2014/main" id="{7258A842-0F0E-2C6E-1674-ED0CFA980C1F}"/>
                </a:ext>
              </a:extLst>
            </p:cNvPr>
            <p:cNvSpPr/>
            <p:nvPr/>
          </p:nvSpPr>
          <p:spPr>
            <a:xfrm>
              <a:off x="17617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2485;p67">
              <a:extLst>
                <a:ext uri="{FF2B5EF4-FFF2-40B4-BE49-F238E27FC236}">
                  <a16:creationId xmlns:a16="http://schemas.microsoft.com/office/drawing/2014/main" id="{927749F7-C541-DC55-7913-41E3AED9B4C6}"/>
                </a:ext>
              </a:extLst>
            </p:cNvPr>
            <p:cNvSpPr/>
            <p:nvPr/>
          </p:nvSpPr>
          <p:spPr>
            <a:xfrm>
              <a:off x="17617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2486;p67">
              <a:extLst>
                <a:ext uri="{FF2B5EF4-FFF2-40B4-BE49-F238E27FC236}">
                  <a16:creationId xmlns:a16="http://schemas.microsoft.com/office/drawing/2014/main" id="{2C2F758D-6057-4486-96FB-9B1106D77E29}"/>
                </a:ext>
              </a:extLst>
            </p:cNvPr>
            <p:cNvSpPr/>
            <p:nvPr/>
          </p:nvSpPr>
          <p:spPr>
            <a:xfrm>
              <a:off x="16855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2487;p67">
              <a:extLst>
                <a:ext uri="{FF2B5EF4-FFF2-40B4-BE49-F238E27FC236}">
                  <a16:creationId xmlns:a16="http://schemas.microsoft.com/office/drawing/2014/main" id="{698AD3B6-90FB-B4EA-E35E-9D3A874BFBEB}"/>
                </a:ext>
              </a:extLst>
            </p:cNvPr>
            <p:cNvSpPr/>
            <p:nvPr/>
          </p:nvSpPr>
          <p:spPr>
            <a:xfrm>
              <a:off x="16855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2488;p67">
              <a:extLst>
                <a:ext uri="{FF2B5EF4-FFF2-40B4-BE49-F238E27FC236}">
                  <a16:creationId xmlns:a16="http://schemas.microsoft.com/office/drawing/2014/main" id="{B46A7045-C6E3-0258-3DFF-69D2EDEA6753}"/>
                </a:ext>
              </a:extLst>
            </p:cNvPr>
            <p:cNvSpPr/>
            <p:nvPr/>
          </p:nvSpPr>
          <p:spPr>
            <a:xfrm>
              <a:off x="16855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2489;p67">
              <a:extLst>
                <a:ext uri="{FF2B5EF4-FFF2-40B4-BE49-F238E27FC236}">
                  <a16:creationId xmlns:a16="http://schemas.microsoft.com/office/drawing/2014/main" id="{94047DD4-101C-3D8C-5C44-442B0F64397C}"/>
                </a:ext>
              </a:extLst>
            </p:cNvPr>
            <p:cNvSpPr/>
            <p:nvPr/>
          </p:nvSpPr>
          <p:spPr>
            <a:xfrm>
              <a:off x="16855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2490;p67">
              <a:extLst>
                <a:ext uri="{FF2B5EF4-FFF2-40B4-BE49-F238E27FC236}">
                  <a16:creationId xmlns:a16="http://schemas.microsoft.com/office/drawing/2014/main" id="{2C6B15B2-0948-13DD-CF53-AA81A388168D}"/>
                </a:ext>
              </a:extLst>
            </p:cNvPr>
            <p:cNvSpPr/>
            <p:nvPr/>
          </p:nvSpPr>
          <p:spPr>
            <a:xfrm>
              <a:off x="168555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2491;p67">
              <a:extLst>
                <a:ext uri="{FF2B5EF4-FFF2-40B4-BE49-F238E27FC236}">
                  <a16:creationId xmlns:a16="http://schemas.microsoft.com/office/drawing/2014/main" id="{524B6778-03B3-F7D7-40D0-C7EDDB4DCBD5}"/>
                </a:ext>
              </a:extLst>
            </p:cNvPr>
            <p:cNvSpPr/>
            <p:nvPr/>
          </p:nvSpPr>
          <p:spPr>
            <a:xfrm>
              <a:off x="16855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2492;p67">
              <a:extLst>
                <a:ext uri="{FF2B5EF4-FFF2-40B4-BE49-F238E27FC236}">
                  <a16:creationId xmlns:a16="http://schemas.microsoft.com/office/drawing/2014/main" id="{B1822977-A2BE-D36B-8875-43F53420A431}"/>
                </a:ext>
              </a:extLst>
            </p:cNvPr>
            <p:cNvSpPr/>
            <p:nvPr/>
          </p:nvSpPr>
          <p:spPr>
            <a:xfrm>
              <a:off x="16855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2493;p67">
              <a:extLst>
                <a:ext uri="{FF2B5EF4-FFF2-40B4-BE49-F238E27FC236}">
                  <a16:creationId xmlns:a16="http://schemas.microsoft.com/office/drawing/2014/main" id="{EB594840-708E-59FF-C7BC-B1DF1165D058}"/>
                </a:ext>
              </a:extLst>
            </p:cNvPr>
            <p:cNvSpPr/>
            <p:nvPr/>
          </p:nvSpPr>
          <p:spPr>
            <a:xfrm>
              <a:off x="168555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494;p67">
              <a:extLst>
                <a:ext uri="{FF2B5EF4-FFF2-40B4-BE49-F238E27FC236}">
                  <a16:creationId xmlns:a16="http://schemas.microsoft.com/office/drawing/2014/main" id="{A8132EA0-C908-6344-8BCC-4D0CF9E0DAC7}"/>
                </a:ext>
              </a:extLst>
            </p:cNvPr>
            <p:cNvSpPr/>
            <p:nvPr/>
          </p:nvSpPr>
          <p:spPr>
            <a:xfrm>
              <a:off x="16855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2495;p67">
              <a:extLst>
                <a:ext uri="{FF2B5EF4-FFF2-40B4-BE49-F238E27FC236}">
                  <a16:creationId xmlns:a16="http://schemas.microsoft.com/office/drawing/2014/main" id="{4097904E-50A0-977B-D550-1BB400560B28}"/>
                </a:ext>
              </a:extLst>
            </p:cNvPr>
            <p:cNvSpPr/>
            <p:nvPr/>
          </p:nvSpPr>
          <p:spPr>
            <a:xfrm>
              <a:off x="16855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2496;p67">
              <a:extLst>
                <a:ext uri="{FF2B5EF4-FFF2-40B4-BE49-F238E27FC236}">
                  <a16:creationId xmlns:a16="http://schemas.microsoft.com/office/drawing/2014/main" id="{9590CBA5-D3A1-4CC1-D258-FF51EA4021A6}"/>
                </a:ext>
              </a:extLst>
            </p:cNvPr>
            <p:cNvSpPr/>
            <p:nvPr/>
          </p:nvSpPr>
          <p:spPr>
            <a:xfrm>
              <a:off x="16855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497;p67">
              <a:extLst>
                <a:ext uri="{FF2B5EF4-FFF2-40B4-BE49-F238E27FC236}">
                  <a16:creationId xmlns:a16="http://schemas.microsoft.com/office/drawing/2014/main" id="{FD4317E3-CC45-41D1-3452-198F49EC51AC}"/>
                </a:ext>
              </a:extLst>
            </p:cNvPr>
            <p:cNvSpPr/>
            <p:nvPr/>
          </p:nvSpPr>
          <p:spPr>
            <a:xfrm>
              <a:off x="16855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498;p67">
              <a:extLst>
                <a:ext uri="{FF2B5EF4-FFF2-40B4-BE49-F238E27FC236}">
                  <a16:creationId xmlns:a16="http://schemas.microsoft.com/office/drawing/2014/main" id="{81079307-AE0E-4A7A-18AE-25DD92A8F4BA}"/>
                </a:ext>
              </a:extLst>
            </p:cNvPr>
            <p:cNvSpPr/>
            <p:nvPr/>
          </p:nvSpPr>
          <p:spPr>
            <a:xfrm>
              <a:off x="16855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499;p67">
              <a:extLst>
                <a:ext uri="{FF2B5EF4-FFF2-40B4-BE49-F238E27FC236}">
                  <a16:creationId xmlns:a16="http://schemas.microsoft.com/office/drawing/2014/main" id="{610EC972-15FB-9D7D-31C8-EAD4FAF91E09}"/>
                </a:ext>
              </a:extLst>
            </p:cNvPr>
            <p:cNvSpPr/>
            <p:nvPr/>
          </p:nvSpPr>
          <p:spPr>
            <a:xfrm>
              <a:off x="16855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500;p67">
              <a:extLst>
                <a:ext uri="{FF2B5EF4-FFF2-40B4-BE49-F238E27FC236}">
                  <a16:creationId xmlns:a16="http://schemas.microsoft.com/office/drawing/2014/main" id="{9E7240EF-7E59-6A42-C70E-25A7BDF90C9D}"/>
                </a:ext>
              </a:extLst>
            </p:cNvPr>
            <p:cNvSpPr/>
            <p:nvPr/>
          </p:nvSpPr>
          <p:spPr>
            <a:xfrm>
              <a:off x="16855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501;p67">
              <a:extLst>
                <a:ext uri="{FF2B5EF4-FFF2-40B4-BE49-F238E27FC236}">
                  <a16:creationId xmlns:a16="http://schemas.microsoft.com/office/drawing/2014/main" id="{87AA4C41-4F54-6C5B-AC25-0B62F4A5DC69}"/>
                </a:ext>
              </a:extLst>
            </p:cNvPr>
            <p:cNvSpPr/>
            <p:nvPr/>
          </p:nvSpPr>
          <p:spPr>
            <a:xfrm>
              <a:off x="16855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502;p67">
              <a:extLst>
                <a:ext uri="{FF2B5EF4-FFF2-40B4-BE49-F238E27FC236}">
                  <a16:creationId xmlns:a16="http://schemas.microsoft.com/office/drawing/2014/main" id="{068B736F-AD8A-1D29-C140-DAFB05992B59}"/>
                </a:ext>
              </a:extLst>
            </p:cNvPr>
            <p:cNvSpPr/>
            <p:nvPr/>
          </p:nvSpPr>
          <p:spPr>
            <a:xfrm>
              <a:off x="16093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503;p67">
              <a:extLst>
                <a:ext uri="{FF2B5EF4-FFF2-40B4-BE49-F238E27FC236}">
                  <a16:creationId xmlns:a16="http://schemas.microsoft.com/office/drawing/2014/main" id="{01200838-8531-059E-52B6-8DA263A3A1E2}"/>
                </a:ext>
              </a:extLst>
            </p:cNvPr>
            <p:cNvSpPr/>
            <p:nvPr/>
          </p:nvSpPr>
          <p:spPr>
            <a:xfrm>
              <a:off x="16093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504;p67">
              <a:extLst>
                <a:ext uri="{FF2B5EF4-FFF2-40B4-BE49-F238E27FC236}">
                  <a16:creationId xmlns:a16="http://schemas.microsoft.com/office/drawing/2014/main" id="{D21224AA-B8A6-536C-A7BA-76055CB2388A}"/>
                </a:ext>
              </a:extLst>
            </p:cNvPr>
            <p:cNvSpPr/>
            <p:nvPr/>
          </p:nvSpPr>
          <p:spPr>
            <a:xfrm>
              <a:off x="16093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505;p67">
              <a:extLst>
                <a:ext uri="{FF2B5EF4-FFF2-40B4-BE49-F238E27FC236}">
                  <a16:creationId xmlns:a16="http://schemas.microsoft.com/office/drawing/2014/main" id="{2CA107E8-769D-D3D5-A408-0C2AF174DFF1}"/>
                </a:ext>
              </a:extLst>
            </p:cNvPr>
            <p:cNvSpPr/>
            <p:nvPr/>
          </p:nvSpPr>
          <p:spPr>
            <a:xfrm>
              <a:off x="16093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2506;p67">
              <a:extLst>
                <a:ext uri="{FF2B5EF4-FFF2-40B4-BE49-F238E27FC236}">
                  <a16:creationId xmlns:a16="http://schemas.microsoft.com/office/drawing/2014/main" id="{377DCE47-C1C2-E330-7809-57288DE55EE9}"/>
                </a:ext>
              </a:extLst>
            </p:cNvPr>
            <p:cNvSpPr/>
            <p:nvPr/>
          </p:nvSpPr>
          <p:spPr>
            <a:xfrm>
              <a:off x="16093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2507;p67">
              <a:extLst>
                <a:ext uri="{FF2B5EF4-FFF2-40B4-BE49-F238E27FC236}">
                  <a16:creationId xmlns:a16="http://schemas.microsoft.com/office/drawing/2014/main" id="{DDA116F2-9BF1-89C2-1BF5-2C7235C7326C}"/>
                </a:ext>
              </a:extLst>
            </p:cNvPr>
            <p:cNvSpPr/>
            <p:nvPr/>
          </p:nvSpPr>
          <p:spPr>
            <a:xfrm>
              <a:off x="16093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2508;p67">
              <a:extLst>
                <a:ext uri="{FF2B5EF4-FFF2-40B4-BE49-F238E27FC236}">
                  <a16:creationId xmlns:a16="http://schemas.microsoft.com/office/drawing/2014/main" id="{6DFFA67D-4A6D-590D-CB3A-AE528BB371F5}"/>
                </a:ext>
              </a:extLst>
            </p:cNvPr>
            <p:cNvSpPr/>
            <p:nvPr/>
          </p:nvSpPr>
          <p:spPr>
            <a:xfrm>
              <a:off x="16093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2509;p67">
              <a:extLst>
                <a:ext uri="{FF2B5EF4-FFF2-40B4-BE49-F238E27FC236}">
                  <a16:creationId xmlns:a16="http://schemas.microsoft.com/office/drawing/2014/main" id="{F2D07AD1-D426-3F9E-7B28-F2FAA5906CB7}"/>
                </a:ext>
              </a:extLst>
            </p:cNvPr>
            <p:cNvSpPr/>
            <p:nvPr/>
          </p:nvSpPr>
          <p:spPr>
            <a:xfrm>
              <a:off x="16093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2510;p67">
              <a:extLst>
                <a:ext uri="{FF2B5EF4-FFF2-40B4-BE49-F238E27FC236}">
                  <a16:creationId xmlns:a16="http://schemas.microsoft.com/office/drawing/2014/main" id="{9D209686-B583-59FF-293D-B647A09412F9}"/>
                </a:ext>
              </a:extLst>
            </p:cNvPr>
            <p:cNvSpPr/>
            <p:nvPr/>
          </p:nvSpPr>
          <p:spPr>
            <a:xfrm>
              <a:off x="16093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2511;p67">
              <a:extLst>
                <a:ext uri="{FF2B5EF4-FFF2-40B4-BE49-F238E27FC236}">
                  <a16:creationId xmlns:a16="http://schemas.microsoft.com/office/drawing/2014/main" id="{EF3C04CB-51E7-8A0B-2218-AD12A441DCAF}"/>
                </a:ext>
              </a:extLst>
            </p:cNvPr>
            <p:cNvSpPr/>
            <p:nvPr/>
          </p:nvSpPr>
          <p:spPr>
            <a:xfrm>
              <a:off x="16093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2512;p67">
              <a:extLst>
                <a:ext uri="{FF2B5EF4-FFF2-40B4-BE49-F238E27FC236}">
                  <a16:creationId xmlns:a16="http://schemas.microsoft.com/office/drawing/2014/main" id="{138800C9-A48E-1A00-B0C0-D874155D4D93}"/>
                </a:ext>
              </a:extLst>
            </p:cNvPr>
            <p:cNvSpPr/>
            <p:nvPr/>
          </p:nvSpPr>
          <p:spPr>
            <a:xfrm>
              <a:off x="16093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2513;p67">
              <a:extLst>
                <a:ext uri="{FF2B5EF4-FFF2-40B4-BE49-F238E27FC236}">
                  <a16:creationId xmlns:a16="http://schemas.microsoft.com/office/drawing/2014/main" id="{307F918D-0EB2-7557-701F-0C65D0504D21}"/>
                </a:ext>
              </a:extLst>
            </p:cNvPr>
            <p:cNvSpPr/>
            <p:nvPr/>
          </p:nvSpPr>
          <p:spPr>
            <a:xfrm>
              <a:off x="160935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2514;p67">
              <a:extLst>
                <a:ext uri="{FF2B5EF4-FFF2-40B4-BE49-F238E27FC236}">
                  <a16:creationId xmlns:a16="http://schemas.microsoft.com/office/drawing/2014/main" id="{674048D5-BE69-68E7-FA62-727648187CBB}"/>
                </a:ext>
              </a:extLst>
            </p:cNvPr>
            <p:cNvSpPr/>
            <p:nvPr/>
          </p:nvSpPr>
          <p:spPr>
            <a:xfrm>
              <a:off x="16093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2515;p67">
              <a:extLst>
                <a:ext uri="{FF2B5EF4-FFF2-40B4-BE49-F238E27FC236}">
                  <a16:creationId xmlns:a16="http://schemas.microsoft.com/office/drawing/2014/main" id="{35DAC449-0A3A-963B-4960-D4EB4D3DCAAF}"/>
                </a:ext>
              </a:extLst>
            </p:cNvPr>
            <p:cNvSpPr/>
            <p:nvPr/>
          </p:nvSpPr>
          <p:spPr>
            <a:xfrm>
              <a:off x="16093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2516;p67">
              <a:extLst>
                <a:ext uri="{FF2B5EF4-FFF2-40B4-BE49-F238E27FC236}">
                  <a16:creationId xmlns:a16="http://schemas.microsoft.com/office/drawing/2014/main" id="{5817868A-F86A-B21A-20E8-8ADB9FD8242F}"/>
                </a:ext>
              </a:extLst>
            </p:cNvPr>
            <p:cNvSpPr/>
            <p:nvPr/>
          </p:nvSpPr>
          <p:spPr>
            <a:xfrm>
              <a:off x="16093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2517;p67">
              <a:extLst>
                <a:ext uri="{FF2B5EF4-FFF2-40B4-BE49-F238E27FC236}">
                  <a16:creationId xmlns:a16="http://schemas.microsoft.com/office/drawing/2014/main" id="{0097EBC6-B8F4-CB40-46CC-E7C93418AB4F}"/>
                </a:ext>
              </a:extLst>
            </p:cNvPr>
            <p:cNvSpPr/>
            <p:nvPr/>
          </p:nvSpPr>
          <p:spPr>
            <a:xfrm>
              <a:off x="16093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2518;p67">
              <a:extLst>
                <a:ext uri="{FF2B5EF4-FFF2-40B4-BE49-F238E27FC236}">
                  <a16:creationId xmlns:a16="http://schemas.microsoft.com/office/drawing/2014/main" id="{9F080D99-C396-2B88-DCD2-2DD9355DCC4C}"/>
                </a:ext>
              </a:extLst>
            </p:cNvPr>
            <p:cNvSpPr/>
            <p:nvPr/>
          </p:nvSpPr>
          <p:spPr>
            <a:xfrm>
              <a:off x="160935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2519;p67">
              <a:extLst>
                <a:ext uri="{FF2B5EF4-FFF2-40B4-BE49-F238E27FC236}">
                  <a16:creationId xmlns:a16="http://schemas.microsoft.com/office/drawing/2014/main" id="{EDA1B943-19E4-95AD-1A2B-1F1E4390CE08}"/>
                </a:ext>
              </a:extLst>
            </p:cNvPr>
            <p:cNvSpPr/>
            <p:nvPr/>
          </p:nvSpPr>
          <p:spPr>
            <a:xfrm>
              <a:off x="16093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2520;p67">
              <a:extLst>
                <a:ext uri="{FF2B5EF4-FFF2-40B4-BE49-F238E27FC236}">
                  <a16:creationId xmlns:a16="http://schemas.microsoft.com/office/drawing/2014/main" id="{D71B473D-9251-E795-D71F-23664DC3B0EF}"/>
                </a:ext>
              </a:extLst>
            </p:cNvPr>
            <p:cNvSpPr/>
            <p:nvPr/>
          </p:nvSpPr>
          <p:spPr>
            <a:xfrm>
              <a:off x="153312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2521;p67">
              <a:extLst>
                <a:ext uri="{FF2B5EF4-FFF2-40B4-BE49-F238E27FC236}">
                  <a16:creationId xmlns:a16="http://schemas.microsoft.com/office/drawing/2014/main" id="{1DE4BFFA-48C1-D9FF-DBAC-B3B2F5073604}"/>
                </a:ext>
              </a:extLst>
            </p:cNvPr>
            <p:cNvSpPr/>
            <p:nvPr/>
          </p:nvSpPr>
          <p:spPr>
            <a:xfrm>
              <a:off x="15331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2522;p67">
              <a:extLst>
                <a:ext uri="{FF2B5EF4-FFF2-40B4-BE49-F238E27FC236}">
                  <a16:creationId xmlns:a16="http://schemas.microsoft.com/office/drawing/2014/main" id="{2ABAA9A6-16CF-E22A-EE93-BE9D1D948115}"/>
                </a:ext>
              </a:extLst>
            </p:cNvPr>
            <p:cNvSpPr/>
            <p:nvPr/>
          </p:nvSpPr>
          <p:spPr>
            <a:xfrm>
              <a:off x="15331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2523;p67">
              <a:extLst>
                <a:ext uri="{FF2B5EF4-FFF2-40B4-BE49-F238E27FC236}">
                  <a16:creationId xmlns:a16="http://schemas.microsoft.com/office/drawing/2014/main" id="{5D0246E4-DC08-3F2C-2BDD-51EBBC58CFF8}"/>
                </a:ext>
              </a:extLst>
            </p:cNvPr>
            <p:cNvSpPr/>
            <p:nvPr/>
          </p:nvSpPr>
          <p:spPr>
            <a:xfrm>
              <a:off x="15331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2524;p67">
              <a:extLst>
                <a:ext uri="{FF2B5EF4-FFF2-40B4-BE49-F238E27FC236}">
                  <a16:creationId xmlns:a16="http://schemas.microsoft.com/office/drawing/2014/main" id="{01072642-7702-8563-5F16-D72844C41711}"/>
                </a:ext>
              </a:extLst>
            </p:cNvPr>
            <p:cNvSpPr/>
            <p:nvPr/>
          </p:nvSpPr>
          <p:spPr>
            <a:xfrm>
              <a:off x="15331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2525;p67">
              <a:extLst>
                <a:ext uri="{FF2B5EF4-FFF2-40B4-BE49-F238E27FC236}">
                  <a16:creationId xmlns:a16="http://schemas.microsoft.com/office/drawing/2014/main" id="{941EFE18-9E83-72B4-A87A-465979F617C2}"/>
                </a:ext>
              </a:extLst>
            </p:cNvPr>
            <p:cNvSpPr/>
            <p:nvPr/>
          </p:nvSpPr>
          <p:spPr>
            <a:xfrm>
              <a:off x="15331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2526;p67">
              <a:extLst>
                <a:ext uri="{FF2B5EF4-FFF2-40B4-BE49-F238E27FC236}">
                  <a16:creationId xmlns:a16="http://schemas.microsoft.com/office/drawing/2014/main" id="{E9C14B94-C744-0726-4917-DB2525F4D5C5}"/>
                </a:ext>
              </a:extLst>
            </p:cNvPr>
            <p:cNvSpPr/>
            <p:nvPr/>
          </p:nvSpPr>
          <p:spPr>
            <a:xfrm>
              <a:off x="153312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2527;p67">
              <a:extLst>
                <a:ext uri="{FF2B5EF4-FFF2-40B4-BE49-F238E27FC236}">
                  <a16:creationId xmlns:a16="http://schemas.microsoft.com/office/drawing/2014/main" id="{23BB60AB-B742-EFA8-3485-68FEF64C9982}"/>
                </a:ext>
              </a:extLst>
            </p:cNvPr>
            <p:cNvSpPr/>
            <p:nvPr/>
          </p:nvSpPr>
          <p:spPr>
            <a:xfrm>
              <a:off x="15331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2528;p67">
              <a:extLst>
                <a:ext uri="{FF2B5EF4-FFF2-40B4-BE49-F238E27FC236}">
                  <a16:creationId xmlns:a16="http://schemas.microsoft.com/office/drawing/2014/main" id="{34BB78A5-4490-1033-688F-B76DE60FDAAF}"/>
                </a:ext>
              </a:extLst>
            </p:cNvPr>
            <p:cNvSpPr/>
            <p:nvPr/>
          </p:nvSpPr>
          <p:spPr>
            <a:xfrm>
              <a:off x="15331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2529;p67">
              <a:extLst>
                <a:ext uri="{FF2B5EF4-FFF2-40B4-BE49-F238E27FC236}">
                  <a16:creationId xmlns:a16="http://schemas.microsoft.com/office/drawing/2014/main" id="{E5BA4BC2-AD90-1814-4957-EDDDA9AB1D8C}"/>
                </a:ext>
              </a:extLst>
            </p:cNvPr>
            <p:cNvSpPr/>
            <p:nvPr/>
          </p:nvSpPr>
          <p:spPr>
            <a:xfrm>
              <a:off x="15331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2530;p67">
              <a:extLst>
                <a:ext uri="{FF2B5EF4-FFF2-40B4-BE49-F238E27FC236}">
                  <a16:creationId xmlns:a16="http://schemas.microsoft.com/office/drawing/2014/main" id="{CCEE5E41-5D61-FDA5-FD26-9AD6913946D5}"/>
                </a:ext>
              </a:extLst>
            </p:cNvPr>
            <p:cNvSpPr/>
            <p:nvPr/>
          </p:nvSpPr>
          <p:spPr>
            <a:xfrm>
              <a:off x="15331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2531;p67">
              <a:extLst>
                <a:ext uri="{FF2B5EF4-FFF2-40B4-BE49-F238E27FC236}">
                  <a16:creationId xmlns:a16="http://schemas.microsoft.com/office/drawing/2014/main" id="{2C2C1E51-A56E-E72B-24AD-0C4998EAD947}"/>
                </a:ext>
              </a:extLst>
            </p:cNvPr>
            <p:cNvSpPr/>
            <p:nvPr/>
          </p:nvSpPr>
          <p:spPr>
            <a:xfrm>
              <a:off x="15331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2532;p67">
              <a:extLst>
                <a:ext uri="{FF2B5EF4-FFF2-40B4-BE49-F238E27FC236}">
                  <a16:creationId xmlns:a16="http://schemas.microsoft.com/office/drawing/2014/main" id="{41CC91D0-55B6-010B-3498-01F3A4395257}"/>
                </a:ext>
              </a:extLst>
            </p:cNvPr>
            <p:cNvSpPr/>
            <p:nvPr/>
          </p:nvSpPr>
          <p:spPr>
            <a:xfrm>
              <a:off x="15331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2533;p67">
              <a:extLst>
                <a:ext uri="{FF2B5EF4-FFF2-40B4-BE49-F238E27FC236}">
                  <a16:creationId xmlns:a16="http://schemas.microsoft.com/office/drawing/2014/main" id="{428683DD-6C76-1863-6F3A-65AD35B702BD}"/>
                </a:ext>
              </a:extLst>
            </p:cNvPr>
            <p:cNvSpPr/>
            <p:nvPr/>
          </p:nvSpPr>
          <p:spPr>
            <a:xfrm>
              <a:off x="15331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2534;p67">
              <a:extLst>
                <a:ext uri="{FF2B5EF4-FFF2-40B4-BE49-F238E27FC236}">
                  <a16:creationId xmlns:a16="http://schemas.microsoft.com/office/drawing/2014/main" id="{9A578DBC-951F-B42B-71ED-A336A7DD026A}"/>
                </a:ext>
              </a:extLst>
            </p:cNvPr>
            <p:cNvSpPr/>
            <p:nvPr/>
          </p:nvSpPr>
          <p:spPr>
            <a:xfrm>
              <a:off x="15331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2535;p67">
              <a:extLst>
                <a:ext uri="{FF2B5EF4-FFF2-40B4-BE49-F238E27FC236}">
                  <a16:creationId xmlns:a16="http://schemas.microsoft.com/office/drawing/2014/main" id="{90F7B578-BC15-03BB-1254-6FDB94813CC5}"/>
                </a:ext>
              </a:extLst>
            </p:cNvPr>
            <p:cNvSpPr/>
            <p:nvPr/>
          </p:nvSpPr>
          <p:spPr>
            <a:xfrm>
              <a:off x="153312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2536;p67">
              <a:extLst>
                <a:ext uri="{FF2B5EF4-FFF2-40B4-BE49-F238E27FC236}">
                  <a16:creationId xmlns:a16="http://schemas.microsoft.com/office/drawing/2014/main" id="{F86FA012-7168-161E-9C66-6BB57054666D}"/>
                </a:ext>
              </a:extLst>
            </p:cNvPr>
            <p:cNvSpPr/>
            <p:nvPr/>
          </p:nvSpPr>
          <p:spPr>
            <a:xfrm>
              <a:off x="14569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2537;p67">
              <a:extLst>
                <a:ext uri="{FF2B5EF4-FFF2-40B4-BE49-F238E27FC236}">
                  <a16:creationId xmlns:a16="http://schemas.microsoft.com/office/drawing/2014/main" id="{4743103F-7E0B-ADB0-75A1-C9DB7D72117B}"/>
                </a:ext>
              </a:extLst>
            </p:cNvPr>
            <p:cNvSpPr/>
            <p:nvPr/>
          </p:nvSpPr>
          <p:spPr>
            <a:xfrm>
              <a:off x="145692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2538;p67">
              <a:extLst>
                <a:ext uri="{FF2B5EF4-FFF2-40B4-BE49-F238E27FC236}">
                  <a16:creationId xmlns:a16="http://schemas.microsoft.com/office/drawing/2014/main" id="{47EFBDBF-1286-E706-14F0-E26A34126A48}"/>
                </a:ext>
              </a:extLst>
            </p:cNvPr>
            <p:cNvSpPr/>
            <p:nvPr/>
          </p:nvSpPr>
          <p:spPr>
            <a:xfrm>
              <a:off x="145692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2539;p67">
              <a:extLst>
                <a:ext uri="{FF2B5EF4-FFF2-40B4-BE49-F238E27FC236}">
                  <a16:creationId xmlns:a16="http://schemas.microsoft.com/office/drawing/2014/main" id="{9E5BB8F0-5287-0628-414E-6F0A0165C2ED}"/>
                </a:ext>
              </a:extLst>
            </p:cNvPr>
            <p:cNvSpPr/>
            <p:nvPr/>
          </p:nvSpPr>
          <p:spPr>
            <a:xfrm>
              <a:off x="145692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2540;p67">
              <a:extLst>
                <a:ext uri="{FF2B5EF4-FFF2-40B4-BE49-F238E27FC236}">
                  <a16:creationId xmlns:a16="http://schemas.microsoft.com/office/drawing/2014/main" id="{079D8EE3-4BD3-C7A2-59BF-9385ADCF9F2F}"/>
                </a:ext>
              </a:extLst>
            </p:cNvPr>
            <p:cNvSpPr/>
            <p:nvPr/>
          </p:nvSpPr>
          <p:spPr>
            <a:xfrm>
              <a:off x="14569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2541;p67">
              <a:extLst>
                <a:ext uri="{FF2B5EF4-FFF2-40B4-BE49-F238E27FC236}">
                  <a16:creationId xmlns:a16="http://schemas.microsoft.com/office/drawing/2014/main" id="{7225D8A7-ADC0-4251-46E3-473E23A2E15F}"/>
                </a:ext>
              </a:extLst>
            </p:cNvPr>
            <p:cNvSpPr/>
            <p:nvPr/>
          </p:nvSpPr>
          <p:spPr>
            <a:xfrm>
              <a:off x="14569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2542;p67">
              <a:extLst>
                <a:ext uri="{FF2B5EF4-FFF2-40B4-BE49-F238E27FC236}">
                  <a16:creationId xmlns:a16="http://schemas.microsoft.com/office/drawing/2014/main" id="{A087222B-1731-C9FA-ACB6-1CF467D8F11F}"/>
                </a:ext>
              </a:extLst>
            </p:cNvPr>
            <p:cNvSpPr/>
            <p:nvPr/>
          </p:nvSpPr>
          <p:spPr>
            <a:xfrm>
              <a:off x="14569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2543;p67">
              <a:extLst>
                <a:ext uri="{FF2B5EF4-FFF2-40B4-BE49-F238E27FC236}">
                  <a16:creationId xmlns:a16="http://schemas.microsoft.com/office/drawing/2014/main" id="{3BF85579-282B-42B7-67BC-7D5D4E66A485}"/>
                </a:ext>
              </a:extLst>
            </p:cNvPr>
            <p:cNvSpPr/>
            <p:nvPr/>
          </p:nvSpPr>
          <p:spPr>
            <a:xfrm>
              <a:off x="14569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2544;p67">
              <a:extLst>
                <a:ext uri="{FF2B5EF4-FFF2-40B4-BE49-F238E27FC236}">
                  <a16:creationId xmlns:a16="http://schemas.microsoft.com/office/drawing/2014/main" id="{C7137B6F-AC19-02E6-EDD6-50411B9EDCDC}"/>
                </a:ext>
              </a:extLst>
            </p:cNvPr>
            <p:cNvSpPr/>
            <p:nvPr/>
          </p:nvSpPr>
          <p:spPr>
            <a:xfrm>
              <a:off x="145692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2545;p67">
              <a:extLst>
                <a:ext uri="{FF2B5EF4-FFF2-40B4-BE49-F238E27FC236}">
                  <a16:creationId xmlns:a16="http://schemas.microsoft.com/office/drawing/2014/main" id="{04423E77-C235-A624-BDAA-E88287972770}"/>
                </a:ext>
              </a:extLst>
            </p:cNvPr>
            <p:cNvSpPr/>
            <p:nvPr/>
          </p:nvSpPr>
          <p:spPr>
            <a:xfrm>
              <a:off x="14569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2546;p67">
              <a:extLst>
                <a:ext uri="{FF2B5EF4-FFF2-40B4-BE49-F238E27FC236}">
                  <a16:creationId xmlns:a16="http://schemas.microsoft.com/office/drawing/2014/main" id="{1126A03F-1910-4846-BF7A-9F6E33F6CD97}"/>
                </a:ext>
              </a:extLst>
            </p:cNvPr>
            <p:cNvSpPr/>
            <p:nvPr/>
          </p:nvSpPr>
          <p:spPr>
            <a:xfrm>
              <a:off x="14569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2547;p67">
              <a:extLst>
                <a:ext uri="{FF2B5EF4-FFF2-40B4-BE49-F238E27FC236}">
                  <a16:creationId xmlns:a16="http://schemas.microsoft.com/office/drawing/2014/main" id="{378A3AD4-8A2F-8931-36B8-4D56B72A4835}"/>
                </a:ext>
              </a:extLst>
            </p:cNvPr>
            <p:cNvSpPr/>
            <p:nvPr/>
          </p:nvSpPr>
          <p:spPr>
            <a:xfrm>
              <a:off x="14569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2548;p67">
              <a:extLst>
                <a:ext uri="{FF2B5EF4-FFF2-40B4-BE49-F238E27FC236}">
                  <a16:creationId xmlns:a16="http://schemas.microsoft.com/office/drawing/2014/main" id="{8E08EC07-4269-BFF1-1BEE-85D765D49FB5}"/>
                </a:ext>
              </a:extLst>
            </p:cNvPr>
            <p:cNvSpPr/>
            <p:nvPr/>
          </p:nvSpPr>
          <p:spPr>
            <a:xfrm>
              <a:off x="14569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2549;p67">
              <a:extLst>
                <a:ext uri="{FF2B5EF4-FFF2-40B4-BE49-F238E27FC236}">
                  <a16:creationId xmlns:a16="http://schemas.microsoft.com/office/drawing/2014/main" id="{0A936411-55B5-E5D5-2E0C-6DE6F5201557}"/>
                </a:ext>
              </a:extLst>
            </p:cNvPr>
            <p:cNvSpPr/>
            <p:nvPr/>
          </p:nvSpPr>
          <p:spPr>
            <a:xfrm>
              <a:off x="14569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2550;p67">
              <a:extLst>
                <a:ext uri="{FF2B5EF4-FFF2-40B4-BE49-F238E27FC236}">
                  <a16:creationId xmlns:a16="http://schemas.microsoft.com/office/drawing/2014/main" id="{F94424AE-9DC1-9FD3-2ADE-FC9D16456CBB}"/>
                </a:ext>
              </a:extLst>
            </p:cNvPr>
            <p:cNvSpPr/>
            <p:nvPr/>
          </p:nvSpPr>
          <p:spPr>
            <a:xfrm>
              <a:off x="14569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2551;p67">
              <a:extLst>
                <a:ext uri="{FF2B5EF4-FFF2-40B4-BE49-F238E27FC236}">
                  <a16:creationId xmlns:a16="http://schemas.microsoft.com/office/drawing/2014/main" id="{697B5061-9F00-DCD7-DBC7-C91057C56B4B}"/>
                </a:ext>
              </a:extLst>
            </p:cNvPr>
            <p:cNvSpPr/>
            <p:nvPr/>
          </p:nvSpPr>
          <p:spPr>
            <a:xfrm>
              <a:off x="14569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2552;p67">
              <a:extLst>
                <a:ext uri="{FF2B5EF4-FFF2-40B4-BE49-F238E27FC236}">
                  <a16:creationId xmlns:a16="http://schemas.microsoft.com/office/drawing/2014/main" id="{E811B16E-3A2C-923E-504B-B0CEDC009CFC}"/>
                </a:ext>
              </a:extLst>
            </p:cNvPr>
            <p:cNvSpPr/>
            <p:nvPr/>
          </p:nvSpPr>
          <p:spPr>
            <a:xfrm>
              <a:off x="14569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2553;p67">
              <a:extLst>
                <a:ext uri="{FF2B5EF4-FFF2-40B4-BE49-F238E27FC236}">
                  <a16:creationId xmlns:a16="http://schemas.microsoft.com/office/drawing/2014/main" id="{A63F9E2E-187A-430B-1BA9-8BEF26FBEF1B}"/>
                </a:ext>
              </a:extLst>
            </p:cNvPr>
            <p:cNvSpPr/>
            <p:nvPr/>
          </p:nvSpPr>
          <p:spPr>
            <a:xfrm>
              <a:off x="14569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2554;p67">
              <a:extLst>
                <a:ext uri="{FF2B5EF4-FFF2-40B4-BE49-F238E27FC236}">
                  <a16:creationId xmlns:a16="http://schemas.microsoft.com/office/drawing/2014/main" id="{8EC61E6D-C046-E9C1-2551-98A64C8E2DED}"/>
                </a:ext>
              </a:extLst>
            </p:cNvPr>
            <p:cNvSpPr/>
            <p:nvPr/>
          </p:nvSpPr>
          <p:spPr>
            <a:xfrm>
              <a:off x="145692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2555;p67">
              <a:extLst>
                <a:ext uri="{FF2B5EF4-FFF2-40B4-BE49-F238E27FC236}">
                  <a16:creationId xmlns:a16="http://schemas.microsoft.com/office/drawing/2014/main" id="{71610CDB-8BB0-391D-9953-29F3EAF5DF15}"/>
                </a:ext>
              </a:extLst>
            </p:cNvPr>
            <p:cNvSpPr/>
            <p:nvPr/>
          </p:nvSpPr>
          <p:spPr>
            <a:xfrm>
              <a:off x="13809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2556;p67">
              <a:extLst>
                <a:ext uri="{FF2B5EF4-FFF2-40B4-BE49-F238E27FC236}">
                  <a16:creationId xmlns:a16="http://schemas.microsoft.com/office/drawing/2014/main" id="{243D5662-DD91-418F-720C-A8BD7484A705}"/>
                </a:ext>
              </a:extLst>
            </p:cNvPr>
            <p:cNvSpPr/>
            <p:nvPr/>
          </p:nvSpPr>
          <p:spPr>
            <a:xfrm>
              <a:off x="13809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2557;p67">
              <a:extLst>
                <a:ext uri="{FF2B5EF4-FFF2-40B4-BE49-F238E27FC236}">
                  <a16:creationId xmlns:a16="http://schemas.microsoft.com/office/drawing/2014/main" id="{652D3F0C-6029-AE61-B0CF-047D19A8F655}"/>
                </a:ext>
              </a:extLst>
            </p:cNvPr>
            <p:cNvSpPr/>
            <p:nvPr/>
          </p:nvSpPr>
          <p:spPr>
            <a:xfrm>
              <a:off x="13809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2558;p67">
              <a:extLst>
                <a:ext uri="{FF2B5EF4-FFF2-40B4-BE49-F238E27FC236}">
                  <a16:creationId xmlns:a16="http://schemas.microsoft.com/office/drawing/2014/main" id="{129F2F7B-29EF-2978-224F-BD2C912926F5}"/>
                </a:ext>
              </a:extLst>
            </p:cNvPr>
            <p:cNvSpPr/>
            <p:nvPr/>
          </p:nvSpPr>
          <p:spPr>
            <a:xfrm>
              <a:off x="13809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2559;p67">
              <a:extLst>
                <a:ext uri="{FF2B5EF4-FFF2-40B4-BE49-F238E27FC236}">
                  <a16:creationId xmlns:a16="http://schemas.microsoft.com/office/drawing/2014/main" id="{6159F2D2-F7BE-51FA-65E5-3473F65ED4A1}"/>
                </a:ext>
              </a:extLst>
            </p:cNvPr>
            <p:cNvSpPr/>
            <p:nvPr/>
          </p:nvSpPr>
          <p:spPr>
            <a:xfrm>
              <a:off x="13809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2560;p67">
              <a:extLst>
                <a:ext uri="{FF2B5EF4-FFF2-40B4-BE49-F238E27FC236}">
                  <a16:creationId xmlns:a16="http://schemas.microsoft.com/office/drawing/2014/main" id="{AAE6C45C-D498-D449-454A-EAAA47B04325}"/>
                </a:ext>
              </a:extLst>
            </p:cNvPr>
            <p:cNvSpPr/>
            <p:nvPr/>
          </p:nvSpPr>
          <p:spPr>
            <a:xfrm>
              <a:off x="13809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2561;p67">
              <a:extLst>
                <a:ext uri="{FF2B5EF4-FFF2-40B4-BE49-F238E27FC236}">
                  <a16:creationId xmlns:a16="http://schemas.microsoft.com/office/drawing/2014/main" id="{B51B31C3-C5A5-65A5-C008-AD7838480E4A}"/>
                </a:ext>
              </a:extLst>
            </p:cNvPr>
            <p:cNvSpPr/>
            <p:nvPr/>
          </p:nvSpPr>
          <p:spPr>
            <a:xfrm>
              <a:off x="13809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2562;p67">
              <a:extLst>
                <a:ext uri="{FF2B5EF4-FFF2-40B4-BE49-F238E27FC236}">
                  <a16:creationId xmlns:a16="http://schemas.microsoft.com/office/drawing/2014/main" id="{60129DBE-578C-1E1E-59BF-25BC25F3D934}"/>
                </a:ext>
              </a:extLst>
            </p:cNvPr>
            <p:cNvSpPr/>
            <p:nvPr/>
          </p:nvSpPr>
          <p:spPr>
            <a:xfrm>
              <a:off x="13809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2563;p67">
              <a:extLst>
                <a:ext uri="{FF2B5EF4-FFF2-40B4-BE49-F238E27FC236}">
                  <a16:creationId xmlns:a16="http://schemas.microsoft.com/office/drawing/2014/main" id="{134B35D4-BCAB-3CFF-C997-3856DC4706F7}"/>
                </a:ext>
              </a:extLst>
            </p:cNvPr>
            <p:cNvSpPr/>
            <p:nvPr/>
          </p:nvSpPr>
          <p:spPr>
            <a:xfrm>
              <a:off x="13809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2564;p67">
              <a:extLst>
                <a:ext uri="{FF2B5EF4-FFF2-40B4-BE49-F238E27FC236}">
                  <a16:creationId xmlns:a16="http://schemas.microsoft.com/office/drawing/2014/main" id="{2430B959-68B0-94C1-446D-525EE658CE92}"/>
                </a:ext>
              </a:extLst>
            </p:cNvPr>
            <p:cNvSpPr/>
            <p:nvPr/>
          </p:nvSpPr>
          <p:spPr>
            <a:xfrm>
              <a:off x="13809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2565;p67">
              <a:extLst>
                <a:ext uri="{FF2B5EF4-FFF2-40B4-BE49-F238E27FC236}">
                  <a16:creationId xmlns:a16="http://schemas.microsoft.com/office/drawing/2014/main" id="{19FC991E-6869-5A51-B570-4DFC721D86AB}"/>
                </a:ext>
              </a:extLst>
            </p:cNvPr>
            <p:cNvSpPr/>
            <p:nvPr/>
          </p:nvSpPr>
          <p:spPr>
            <a:xfrm>
              <a:off x="13809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2566;p67">
              <a:extLst>
                <a:ext uri="{FF2B5EF4-FFF2-40B4-BE49-F238E27FC236}">
                  <a16:creationId xmlns:a16="http://schemas.microsoft.com/office/drawing/2014/main" id="{7D460561-D71A-C8BE-A423-4CED896D9643}"/>
                </a:ext>
              </a:extLst>
            </p:cNvPr>
            <p:cNvSpPr/>
            <p:nvPr/>
          </p:nvSpPr>
          <p:spPr>
            <a:xfrm>
              <a:off x="13809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2567;p67">
              <a:extLst>
                <a:ext uri="{FF2B5EF4-FFF2-40B4-BE49-F238E27FC236}">
                  <a16:creationId xmlns:a16="http://schemas.microsoft.com/office/drawing/2014/main" id="{A0BACDA9-0C09-1778-0F31-6EBD758EB939}"/>
                </a:ext>
              </a:extLst>
            </p:cNvPr>
            <p:cNvSpPr/>
            <p:nvPr/>
          </p:nvSpPr>
          <p:spPr>
            <a:xfrm>
              <a:off x="13809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2568;p67">
              <a:extLst>
                <a:ext uri="{FF2B5EF4-FFF2-40B4-BE49-F238E27FC236}">
                  <a16:creationId xmlns:a16="http://schemas.microsoft.com/office/drawing/2014/main" id="{16CBBD08-4775-9FC4-F368-D679AFB74AEE}"/>
                </a:ext>
              </a:extLst>
            </p:cNvPr>
            <p:cNvSpPr/>
            <p:nvPr/>
          </p:nvSpPr>
          <p:spPr>
            <a:xfrm>
              <a:off x="13809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2569;p67">
              <a:extLst>
                <a:ext uri="{FF2B5EF4-FFF2-40B4-BE49-F238E27FC236}">
                  <a16:creationId xmlns:a16="http://schemas.microsoft.com/office/drawing/2014/main" id="{9F11106D-29E7-830B-1343-4C4E1422E03C}"/>
                </a:ext>
              </a:extLst>
            </p:cNvPr>
            <p:cNvSpPr/>
            <p:nvPr/>
          </p:nvSpPr>
          <p:spPr>
            <a:xfrm>
              <a:off x="13809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2570;p67">
              <a:extLst>
                <a:ext uri="{FF2B5EF4-FFF2-40B4-BE49-F238E27FC236}">
                  <a16:creationId xmlns:a16="http://schemas.microsoft.com/office/drawing/2014/main" id="{37FC774E-2BF7-9BB6-6AD0-8F6C3EF13DFD}"/>
                </a:ext>
              </a:extLst>
            </p:cNvPr>
            <p:cNvSpPr/>
            <p:nvPr/>
          </p:nvSpPr>
          <p:spPr>
            <a:xfrm>
              <a:off x="13809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2571;p67">
              <a:extLst>
                <a:ext uri="{FF2B5EF4-FFF2-40B4-BE49-F238E27FC236}">
                  <a16:creationId xmlns:a16="http://schemas.microsoft.com/office/drawing/2014/main" id="{D44076BA-99A1-6B85-3D77-1E7D599A20DA}"/>
                </a:ext>
              </a:extLst>
            </p:cNvPr>
            <p:cNvSpPr/>
            <p:nvPr/>
          </p:nvSpPr>
          <p:spPr>
            <a:xfrm>
              <a:off x="13809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2572;p67">
              <a:extLst>
                <a:ext uri="{FF2B5EF4-FFF2-40B4-BE49-F238E27FC236}">
                  <a16:creationId xmlns:a16="http://schemas.microsoft.com/office/drawing/2014/main" id="{F7D3F216-7A11-D9FA-C2B8-5C0DBDCDCB47}"/>
                </a:ext>
              </a:extLst>
            </p:cNvPr>
            <p:cNvSpPr/>
            <p:nvPr/>
          </p:nvSpPr>
          <p:spPr>
            <a:xfrm>
              <a:off x="13809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2573;p67">
              <a:extLst>
                <a:ext uri="{FF2B5EF4-FFF2-40B4-BE49-F238E27FC236}">
                  <a16:creationId xmlns:a16="http://schemas.microsoft.com/office/drawing/2014/main" id="{729ACC92-1E4C-2BAE-8295-D10EBA7B02DF}"/>
                </a:ext>
              </a:extLst>
            </p:cNvPr>
            <p:cNvSpPr/>
            <p:nvPr/>
          </p:nvSpPr>
          <p:spPr>
            <a:xfrm>
              <a:off x="130470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2574;p67">
              <a:extLst>
                <a:ext uri="{FF2B5EF4-FFF2-40B4-BE49-F238E27FC236}">
                  <a16:creationId xmlns:a16="http://schemas.microsoft.com/office/drawing/2014/main" id="{414EDCF5-3FFE-3682-7D52-B902739A2E20}"/>
                </a:ext>
              </a:extLst>
            </p:cNvPr>
            <p:cNvSpPr/>
            <p:nvPr/>
          </p:nvSpPr>
          <p:spPr>
            <a:xfrm>
              <a:off x="130470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2575;p67">
              <a:extLst>
                <a:ext uri="{FF2B5EF4-FFF2-40B4-BE49-F238E27FC236}">
                  <a16:creationId xmlns:a16="http://schemas.microsoft.com/office/drawing/2014/main" id="{952F4762-71DE-1DD7-1B32-E9568A0B59B8}"/>
                </a:ext>
              </a:extLst>
            </p:cNvPr>
            <p:cNvSpPr/>
            <p:nvPr/>
          </p:nvSpPr>
          <p:spPr>
            <a:xfrm>
              <a:off x="130470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2576;p67">
              <a:extLst>
                <a:ext uri="{FF2B5EF4-FFF2-40B4-BE49-F238E27FC236}">
                  <a16:creationId xmlns:a16="http://schemas.microsoft.com/office/drawing/2014/main" id="{3FDB1CFD-D25A-93CC-1DEA-785EFF523746}"/>
                </a:ext>
              </a:extLst>
            </p:cNvPr>
            <p:cNvSpPr/>
            <p:nvPr/>
          </p:nvSpPr>
          <p:spPr>
            <a:xfrm>
              <a:off x="130470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2577;p67">
              <a:extLst>
                <a:ext uri="{FF2B5EF4-FFF2-40B4-BE49-F238E27FC236}">
                  <a16:creationId xmlns:a16="http://schemas.microsoft.com/office/drawing/2014/main" id="{79628CFE-EA18-AFF6-2890-2514E7BF07FC}"/>
                </a:ext>
              </a:extLst>
            </p:cNvPr>
            <p:cNvSpPr/>
            <p:nvPr/>
          </p:nvSpPr>
          <p:spPr>
            <a:xfrm>
              <a:off x="13047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2578;p67">
              <a:extLst>
                <a:ext uri="{FF2B5EF4-FFF2-40B4-BE49-F238E27FC236}">
                  <a16:creationId xmlns:a16="http://schemas.microsoft.com/office/drawing/2014/main" id="{8EA27E8D-22BD-BC5B-BC0D-475394F25F45}"/>
                </a:ext>
              </a:extLst>
            </p:cNvPr>
            <p:cNvSpPr/>
            <p:nvPr/>
          </p:nvSpPr>
          <p:spPr>
            <a:xfrm>
              <a:off x="130470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2579;p67">
              <a:extLst>
                <a:ext uri="{FF2B5EF4-FFF2-40B4-BE49-F238E27FC236}">
                  <a16:creationId xmlns:a16="http://schemas.microsoft.com/office/drawing/2014/main" id="{10717D99-9C3B-23FB-05FD-2615FA5E314E}"/>
                </a:ext>
              </a:extLst>
            </p:cNvPr>
            <p:cNvSpPr/>
            <p:nvPr/>
          </p:nvSpPr>
          <p:spPr>
            <a:xfrm>
              <a:off x="13047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2580;p67">
              <a:extLst>
                <a:ext uri="{FF2B5EF4-FFF2-40B4-BE49-F238E27FC236}">
                  <a16:creationId xmlns:a16="http://schemas.microsoft.com/office/drawing/2014/main" id="{D3BF06A4-6557-95B9-272F-29FE86692C33}"/>
                </a:ext>
              </a:extLst>
            </p:cNvPr>
            <p:cNvSpPr/>
            <p:nvPr/>
          </p:nvSpPr>
          <p:spPr>
            <a:xfrm>
              <a:off x="13047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2581;p67">
              <a:extLst>
                <a:ext uri="{FF2B5EF4-FFF2-40B4-BE49-F238E27FC236}">
                  <a16:creationId xmlns:a16="http://schemas.microsoft.com/office/drawing/2014/main" id="{943AC16C-8D8A-2096-EA75-6F6CB8E4167C}"/>
                </a:ext>
              </a:extLst>
            </p:cNvPr>
            <p:cNvSpPr/>
            <p:nvPr/>
          </p:nvSpPr>
          <p:spPr>
            <a:xfrm>
              <a:off x="13047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2582;p67">
              <a:extLst>
                <a:ext uri="{FF2B5EF4-FFF2-40B4-BE49-F238E27FC236}">
                  <a16:creationId xmlns:a16="http://schemas.microsoft.com/office/drawing/2014/main" id="{FD3E2146-1B8C-640F-0EBA-1CD25C1DA986}"/>
                </a:ext>
              </a:extLst>
            </p:cNvPr>
            <p:cNvSpPr/>
            <p:nvPr/>
          </p:nvSpPr>
          <p:spPr>
            <a:xfrm>
              <a:off x="13047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2583;p67">
              <a:extLst>
                <a:ext uri="{FF2B5EF4-FFF2-40B4-BE49-F238E27FC236}">
                  <a16:creationId xmlns:a16="http://schemas.microsoft.com/office/drawing/2014/main" id="{8F3B5C75-29F4-320F-1E76-F5D9CE59E1E7}"/>
                </a:ext>
              </a:extLst>
            </p:cNvPr>
            <p:cNvSpPr/>
            <p:nvPr/>
          </p:nvSpPr>
          <p:spPr>
            <a:xfrm>
              <a:off x="13047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2584;p67">
              <a:extLst>
                <a:ext uri="{FF2B5EF4-FFF2-40B4-BE49-F238E27FC236}">
                  <a16:creationId xmlns:a16="http://schemas.microsoft.com/office/drawing/2014/main" id="{93618CDB-FAAF-00FA-1B3D-6588D0F92A8E}"/>
                </a:ext>
              </a:extLst>
            </p:cNvPr>
            <p:cNvSpPr/>
            <p:nvPr/>
          </p:nvSpPr>
          <p:spPr>
            <a:xfrm>
              <a:off x="13047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2585;p67">
              <a:extLst>
                <a:ext uri="{FF2B5EF4-FFF2-40B4-BE49-F238E27FC236}">
                  <a16:creationId xmlns:a16="http://schemas.microsoft.com/office/drawing/2014/main" id="{008FFDC3-1517-A301-DE58-952C7DE991DD}"/>
                </a:ext>
              </a:extLst>
            </p:cNvPr>
            <p:cNvSpPr/>
            <p:nvPr/>
          </p:nvSpPr>
          <p:spPr>
            <a:xfrm>
              <a:off x="13047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2586;p67">
              <a:extLst>
                <a:ext uri="{FF2B5EF4-FFF2-40B4-BE49-F238E27FC236}">
                  <a16:creationId xmlns:a16="http://schemas.microsoft.com/office/drawing/2014/main" id="{1F5C70CF-5B73-F584-28EB-35107C7FF145}"/>
                </a:ext>
              </a:extLst>
            </p:cNvPr>
            <p:cNvSpPr/>
            <p:nvPr/>
          </p:nvSpPr>
          <p:spPr>
            <a:xfrm>
              <a:off x="13047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2587;p67">
              <a:extLst>
                <a:ext uri="{FF2B5EF4-FFF2-40B4-BE49-F238E27FC236}">
                  <a16:creationId xmlns:a16="http://schemas.microsoft.com/office/drawing/2014/main" id="{80FDA140-C611-7633-297B-425F9879F595}"/>
                </a:ext>
              </a:extLst>
            </p:cNvPr>
            <p:cNvSpPr/>
            <p:nvPr/>
          </p:nvSpPr>
          <p:spPr>
            <a:xfrm>
              <a:off x="13047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2588;p67">
              <a:extLst>
                <a:ext uri="{FF2B5EF4-FFF2-40B4-BE49-F238E27FC236}">
                  <a16:creationId xmlns:a16="http://schemas.microsoft.com/office/drawing/2014/main" id="{160E64F1-982B-01DA-0239-615AF829CEF3}"/>
                </a:ext>
              </a:extLst>
            </p:cNvPr>
            <p:cNvSpPr/>
            <p:nvPr/>
          </p:nvSpPr>
          <p:spPr>
            <a:xfrm>
              <a:off x="13047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2589;p67">
              <a:extLst>
                <a:ext uri="{FF2B5EF4-FFF2-40B4-BE49-F238E27FC236}">
                  <a16:creationId xmlns:a16="http://schemas.microsoft.com/office/drawing/2014/main" id="{B0D182C4-8240-D667-5832-5184F86F5242}"/>
                </a:ext>
              </a:extLst>
            </p:cNvPr>
            <p:cNvSpPr/>
            <p:nvPr/>
          </p:nvSpPr>
          <p:spPr>
            <a:xfrm>
              <a:off x="1304700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2590;p67">
              <a:extLst>
                <a:ext uri="{FF2B5EF4-FFF2-40B4-BE49-F238E27FC236}">
                  <a16:creationId xmlns:a16="http://schemas.microsoft.com/office/drawing/2014/main" id="{C0C9586E-F0CB-2996-8587-95F47F4619CB}"/>
                </a:ext>
              </a:extLst>
            </p:cNvPr>
            <p:cNvSpPr/>
            <p:nvPr/>
          </p:nvSpPr>
          <p:spPr>
            <a:xfrm>
              <a:off x="12284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2591;p67">
              <a:extLst>
                <a:ext uri="{FF2B5EF4-FFF2-40B4-BE49-F238E27FC236}">
                  <a16:creationId xmlns:a16="http://schemas.microsoft.com/office/drawing/2014/main" id="{1B60CE10-4CFA-B0F1-2E76-DBADA86AB966}"/>
                </a:ext>
              </a:extLst>
            </p:cNvPr>
            <p:cNvSpPr/>
            <p:nvPr/>
          </p:nvSpPr>
          <p:spPr>
            <a:xfrm>
              <a:off x="12284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2592;p67">
              <a:extLst>
                <a:ext uri="{FF2B5EF4-FFF2-40B4-BE49-F238E27FC236}">
                  <a16:creationId xmlns:a16="http://schemas.microsoft.com/office/drawing/2014/main" id="{45FD1D55-AED2-499A-2F00-63B68130B02F}"/>
                </a:ext>
              </a:extLst>
            </p:cNvPr>
            <p:cNvSpPr/>
            <p:nvPr/>
          </p:nvSpPr>
          <p:spPr>
            <a:xfrm>
              <a:off x="12284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2593;p67">
              <a:extLst>
                <a:ext uri="{FF2B5EF4-FFF2-40B4-BE49-F238E27FC236}">
                  <a16:creationId xmlns:a16="http://schemas.microsoft.com/office/drawing/2014/main" id="{DAFB6F14-14DD-F9C1-CC98-484F32B2FE8C}"/>
                </a:ext>
              </a:extLst>
            </p:cNvPr>
            <p:cNvSpPr/>
            <p:nvPr/>
          </p:nvSpPr>
          <p:spPr>
            <a:xfrm>
              <a:off x="12284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2594;p67">
              <a:extLst>
                <a:ext uri="{FF2B5EF4-FFF2-40B4-BE49-F238E27FC236}">
                  <a16:creationId xmlns:a16="http://schemas.microsoft.com/office/drawing/2014/main" id="{516155D1-FF91-2E55-0ACB-758A5E149188}"/>
                </a:ext>
              </a:extLst>
            </p:cNvPr>
            <p:cNvSpPr/>
            <p:nvPr/>
          </p:nvSpPr>
          <p:spPr>
            <a:xfrm>
              <a:off x="12284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2595;p67">
              <a:extLst>
                <a:ext uri="{FF2B5EF4-FFF2-40B4-BE49-F238E27FC236}">
                  <a16:creationId xmlns:a16="http://schemas.microsoft.com/office/drawing/2014/main" id="{58DAB804-33BD-319E-DF1D-799CA9CBEDB3}"/>
                </a:ext>
              </a:extLst>
            </p:cNvPr>
            <p:cNvSpPr/>
            <p:nvPr/>
          </p:nvSpPr>
          <p:spPr>
            <a:xfrm>
              <a:off x="12284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2596;p67">
              <a:extLst>
                <a:ext uri="{FF2B5EF4-FFF2-40B4-BE49-F238E27FC236}">
                  <a16:creationId xmlns:a16="http://schemas.microsoft.com/office/drawing/2014/main" id="{E3DD97EF-7074-D8F5-6AB5-59E32B1296D4}"/>
                </a:ext>
              </a:extLst>
            </p:cNvPr>
            <p:cNvSpPr/>
            <p:nvPr/>
          </p:nvSpPr>
          <p:spPr>
            <a:xfrm>
              <a:off x="122847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2597;p67">
              <a:extLst>
                <a:ext uri="{FF2B5EF4-FFF2-40B4-BE49-F238E27FC236}">
                  <a16:creationId xmlns:a16="http://schemas.microsoft.com/office/drawing/2014/main" id="{5CAB6450-1FBF-5B05-B9B4-CE25DE92FC4C}"/>
                </a:ext>
              </a:extLst>
            </p:cNvPr>
            <p:cNvSpPr/>
            <p:nvPr/>
          </p:nvSpPr>
          <p:spPr>
            <a:xfrm>
              <a:off x="12284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2598;p67">
              <a:extLst>
                <a:ext uri="{FF2B5EF4-FFF2-40B4-BE49-F238E27FC236}">
                  <a16:creationId xmlns:a16="http://schemas.microsoft.com/office/drawing/2014/main" id="{2216B6B1-69D8-1920-1D15-BDC7AF6D61BB}"/>
                </a:ext>
              </a:extLst>
            </p:cNvPr>
            <p:cNvSpPr/>
            <p:nvPr/>
          </p:nvSpPr>
          <p:spPr>
            <a:xfrm>
              <a:off x="12284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2599;p67">
              <a:extLst>
                <a:ext uri="{FF2B5EF4-FFF2-40B4-BE49-F238E27FC236}">
                  <a16:creationId xmlns:a16="http://schemas.microsoft.com/office/drawing/2014/main" id="{F614AADD-6480-FB0C-F753-8AE26994FBB6}"/>
                </a:ext>
              </a:extLst>
            </p:cNvPr>
            <p:cNvSpPr/>
            <p:nvPr/>
          </p:nvSpPr>
          <p:spPr>
            <a:xfrm>
              <a:off x="12284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2600;p67">
              <a:extLst>
                <a:ext uri="{FF2B5EF4-FFF2-40B4-BE49-F238E27FC236}">
                  <a16:creationId xmlns:a16="http://schemas.microsoft.com/office/drawing/2014/main" id="{521F1376-8A01-C857-AD0D-0DC46F34591E}"/>
                </a:ext>
              </a:extLst>
            </p:cNvPr>
            <p:cNvSpPr/>
            <p:nvPr/>
          </p:nvSpPr>
          <p:spPr>
            <a:xfrm>
              <a:off x="12284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2601;p67">
              <a:extLst>
                <a:ext uri="{FF2B5EF4-FFF2-40B4-BE49-F238E27FC236}">
                  <a16:creationId xmlns:a16="http://schemas.microsoft.com/office/drawing/2014/main" id="{89FDA1AE-A651-77C8-DC48-F54821E2E743}"/>
                </a:ext>
              </a:extLst>
            </p:cNvPr>
            <p:cNvSpPr/>
            <p:nvPr/>
          </p:nvSpPr>
          <p:spPr>
            <a:xfrm>
              <a:off x="122847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2602;p67">
              <a:extLst>
                <a:ext uri="{FF2B5EF4-FFF2-40B4-BE49-F238E27FC236}">
                  <a16:creationId xmlns:a16="http://schemas.microsoft.com/office/drawing/2014/main" id="{A0F55C90-D033-683E-93C2-5264BA22C9DE}"/>
                </a:ext>
              </a:extLst>
            </p:cNvPr>
            <p:cNvSpPr/>
            <p:nvPr/>
          </p:nvSpPr>
          <p:spPr>
            <a:xfrm>
              <a:off x="12284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2603;p67">
              <a:extLst>
                <a:ext uri="{FF2B5EF4-FFF2-40B4-BE49-F238E27FC236}">
                  <a16:creationId xmlns:a16="http://schemas.microsoft.com/office/drawing/2014/main" id="{14D009E4-6E72-B42A-308A-44433BD4798B}"/>
                </a:ext>
              </a:extLst>
            </p:cNvPr>
            <p:cNvSpPr/>
            <p:nvPr/>
          </p:nvSpPr>
          <p:spPr>
            <a:xfrm>
              <a:off x="12284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2604;p67">
              <a:extLst>
                <a:ext uri="{FF2B5EF4-FFF2-40B4-BE49-F238E27FC236}">
                  <a16:creationId xmlns:a16="http://schemas.microsoft.com/office/drawing/2014/main" id="{8D65ED6C-E764-71E1-F2F0-535DDA55F73D}"/>
                </a:ext>
              </a:extLst>
            </p:cNvPr>
            <p:cNvSpPr/>
            <p:nvPr/>
          </p:nvSpPr>
          <p:spPr>
            <a:xfrm>
              <a:off x="12284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2605;p67">
              <a:extLst>
                <a:ext uri="{FF2B5EF4-FFF2-40B4-BE49-F238E27FC236}">
                  <a16:creationId xmlns:a16="http://schemas.microsoft.com/office/drawing/2014/main" id="{40018B57-024D-897C-CCE7-0E636BE09246}"/>
                </a:ext>
              </a:extLst>
            </p:cNvPr>
            <p:cNvSpPr/>
            <p:nvPr/>
          </p:nvSpPr>
          <p:spPr>
            <a:xfrm>
              <a:off x="12284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2606;p67">
              <a:extLst>
                <a:ext uri="{FF2B5EF4-FFF2-40B4-BE49-F238E27FC236}">
                  <a16:creationId xmlns:a16="http://schemas.microsoft.com/office/drawing/2014/main" id="{151B6E5E-545F-079B-1128-ACCCA6FCF53F}"/>
                </a:ext>
              </a:extLst>
            </p:cNvPr>
            <p:cNvSpPr/>
            <p:nvPr/>
          </p:nvSpPr>
          <p:spPr>
            <a:xfrm>
              <a:off x="12284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2607;p67">
              <a:extLst>
                <a:ext uri="{FF2B5EF4-FFF2-40B4-BE49-F238E27FC236}">
                  <a16:creationId xmlns:a16="http://schemas.microsoft.com/office/drawing/2014/main" id="{A6D1052D-5D00-3C02-3870-27BFF5EC2D99}"/>
                </a:ext>
              </a:extLst>
            </p:cNvPr>
            <p:cNvSpPr/>
            <p:nvPr/>
          </p:nvSpPr>
          <p:spPr>
            <a:xfrm>
              <a:off x="12284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2608;p67">
              <a:extLst>
                <a:ext uri="{FF2B5EF4-FFF2-40B4-BE49-F238E27FC236}">
                  <a16:creationId xmlns:a16="http://schemas.microsoft.com/office/drawing/2014/main" id="{C4D3FE92-97C2-ECB7-1FBA-CAD0068644E0}"/>
                </a:ext>
              </a:extLst>
            </p:cNvPr>
            <p:cNvSpPr/>
            <p:nvPr/>
          </p:nvSpPr>
          <p:spPr>
            <a:xfrm>
              <a:off x="1152275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2609;p67">
              <a:extLst>
                <a:ext uri="{FF2B5EF4-FFF2-40B4-BE49-F238E27FC236}">
                  <a16:creationId xmlns:a16="http://schemas.microsoft.com/office/drawing/2014/main" id="{B7F3DF4A-41B7-007C-5B35-7E00D1BF4F9C}"/>
                </a:ext>
              </a:extLst>
            </p:cNvPr>
            <p:cNvSpPr/>
            <p:nvPr/>
          </p:nvSpPr>
          <p:spPr>
            <a:xfrm>
              <a:off x="1152275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2610;p67">
              <a:extLst>
                <a:ext uri="{FF2B5EF4-FFF2-40B4-BE49-F238E27FC236}">
                  <a16:creationId xmlns:a16="http://schemas.microsoft.com/office/drawing/2014/main" id="{D4B8674B-C992-7082-03A4-560EA5496E19}"/>
                </a:ext>
              </a:extLst>
            </p:cNvPr>
            <p:cNvSpPr/>
            <p:nvPr/>
          </p:nvSpPr>
          <p:spPr>
            <a:xfrm>
              <a:off x="1152275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2611;p67">
              <a:extLst>
                <a:ext uri="{FF2B5EF4-FFF2-40B4-BE49-F238E27FC236}">
                  <a16:creationId xmlns:a16="http://schemas.microsoft.com/office/drawing/2014/main" id="{5CA5452B-B754-0B85-1FA0-39EFAB67587B}"/>
                </a:ext>
              </a:extLst>
            </p:cNvPr>
            <p:cNvSpPr/>
            <p:nvPr/>
          </p:nvSpPr>
          <p:spPr>
            <a:xfrm>
              <a:off x="1152275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2612;p67">
              <a:extLst>
                <a:ext uri="{FF2B5EF4-FFF2-40B4-BE49-F238E27FC236}">
                  <a16:creationId xmlns:a16="http://schemas.microsoft.com/office/drawing/2014/main" id="{8F2E8819-4D5A-EE86-F039-2A9F73F46ED3}"/>
                </a:ext>
              </a:extLst>
            </p:cNvPr>
            <p:cNvSpPr/>
            <p:nvPr/>
          </p:nvSpPr>
          <p:spPr>
            <a:xfrm>
              <a:off x="115227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2613;p67">
              <a:extLst>
                <a:ext uri="{FF2B5EF4-FFF2-40B4-BE49-F238E27FC236}">
                  <a16:creationId xmlns:a16="http://schemas.microsoft.com/office/drawing/2014/main" id="{A2E26E80-C056-ECA0-753F-7AA73D504F14}"/>
                </a:ext>
              </a:extLst>
            </p:cNvPr>
            <p:cNvSpPr/>
            <p:nvPr/>
          </p:nvSpPr>
          <p:spPr>
            <a:xfrm>
              <a:off x="1152275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2614;p67">
              <a:extLst>
                <a:ext uri="{FF2B5EF4-FFF2-40B4-BE49-F238E27FC236}">
                  <a16:creationId xmlns:a16="http://schemas.microsoft.com/office/drawing/2014/main" id="{6235E621-610C-093E-DD13-B183B85B1CC8}"/>
                </a:ext>
              </a:extLst>
            </p:cNvPr>
            <p:cNvSpPr/>
            <p:nvPr/>
          </p:nvSpPr>
          <p:spPr>
            <a:xfrm>
              <a:off x="1152275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2615;p67">
              <a:extLst>
                <a:ext uri="{FF2B5EF4-FFF2-40B4-BE49-F238E27FC236}">
                  <a16:creationId xmlns:a16="http://schemas.microsoft.com/office/drawing/2014/main" id="{A6DA4F50-F32C-F9BF-74E0-F3F02087CE1A}"/>
                </a:ext>
              </a:extLst>
            </p:cNvPr>
            <p:cNvSpPr/>
            <p:nvPr/>
          </p:nvSpPr>
          <p:spPr>
            <a:xfrm>
              <a:off x="1152275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2616;p67">
              <a:extLst>
                <a:ext uri="{FF2B5EF4-FFF2-40B4-BE49-F238E27FC236}">
                  <a16:creationId xmlns:a16="http://schemas.microsoft.com/office/drawing/2014/main" id="{B083AF2E-0AA3-DD70-9677-25D17D6F675A}"/>
                </a:ext>
              </a:extLst>
            </p:cNvPr>
            <p:cNvSpPr/>
            <p:nvPr/>
          </p:nvSpPr>
          <p:spPr>
            <a:xfrm>
              <a:off x="1152275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2617;p67">
              <a:extLst>
                <a:ext uri="{FF2B5EF4-FFF2-40B4-BE49-F238E27FC236}">
                  <a16:creationId xmlns:a16="http://schemas.microsoft.com/office/drawing/2014/main" id="{D1965065-9200-6F28-59A8-30EDC0377E8C}"/>
                </a:ext>
              </a:extLst>
            </p:cNvPr>
            <p:cNvSpPr/>
            <p:nvPr/>
          </p:nvSpPr>
          <p:spPr>
            <a:xfrm>
              <a:off x="1152275" y="1876050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2618;p67">
              <a:extLst>
                <a:ext uri="{FF2B5EF4-FFF2-40B4-BE49-F238E27FC236}">
                  <a16:creationId xmlns:a16="http://schemas.microsoft.com/office/drawing/2014/main" id="{E21AC590-3BAD-8F3A-EA66-30619C910295}"/>
                </a:ext>
              </a:extLst>
            </p:cNvPr>
            <p:cNvSpPr/>
            <p:nvPr/>
          </p:nvSpPr>
          <p:spPr>
            <a:xfrm>
              <a:off x="1152275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2619;p67">
              <a:extLst>
                <a:ext uri="{FF2B5EF4-FFF2-40B4-BE49-F238E27FC236}">
                  <a16:creationId xmlns:a16="http://schemas.microsoft.com/office/drawing/2014/main" id="{3E73A219-7DB7-2335-8981-5A4405806F86}"/>
                </a:ext>
              </a:extLst>
            </p:cNvPr>
            <p:cNvSpPr/>
            <p:nvPr/>
          </p:nvSpPr>
          <p:spPr>
            <a:xfrm>
              <a:off x="1152275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2620;p67">
              <a:extLst>
                <a:ext uri="{FF2B5EF4-FFF2-40B4-BE49-F238E27FC236}">
                  <a16:creationId xmlns:a16="http://schemas.microsoft.com/office/drawing/2014/main" id="{6A7F3B7D-08A4-CCDB-0957-F983F47FD87A}"/>
                </a:ext>
              </a:extLst>
            </p:cNvPr>
            <p:cNvSpPr/>
            <p:nvPr/>
          </p:nvSpPr>
          <p:spPr>
            <a:xfrm>
              <a:off x="1152275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2621;p67">
              <a:extLst>
                <a:ext uri="{FF2B5EF4-FFF2-40B4-BE49-F238E27FC236}">
                  <a16:creationId xmlns:a16="http://schemas.microsoft.com/office/drawing/2014/main" id="{5A386C37-5715-ADB2-FA22-4277B1983EB3}"/>
                </a:ext>
              </a:extLst>
            </p:cNvPr>
            <p:cNvSpPr/>
            <p:nvPr/>
          </p:nvSpPr>
          <p:spPr>
            <a:xfrm>
              <a:off x="11522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2622;p67">
              <a:extLst>
                <a:ext uri="{FF2B5EF4-FFF2-40B4-BE49-F238E27FC236}">
                  <a16:creationId xmlns:a16="http://schemas.microsoft.com/office/drawing/2014/main" id="{7AADEC33-61D2-3C07-F8A6-F23BCDA67D13}"/>
                </a:ext>
              </a:extLst>
            </p:cNvPr>
            <p:cNvSpPr/>
            <p:nvPr/>
          </p:nvSpPr>
          <p:spPr>
            <a:xfrm>
              <a:off x="1152275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2623;p67">
              <a:extLst>
                <a:ext uri="{FF2B5EF4-FFF2-40B4-BE49-F238E27FC236}">
                  <a16:creationId xmlns:a16="http://schemas.microsoft.com/office/drawing/2014/main" id="{745CE50E-6377-29F4-FC63-B6BD2ADE9DBB}"/>
                </a:ext>
              </a:extLst>
            </p:cNvPr>
            <p:cNvSpPr/>
            <p:nvPr/>
          </p:nvSpPr>
          <p:spPr>
            <a:xfrm>
              <a:off x="107605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2624;p67">
              <a:extLst>
                <a:ext uri="{FF2B5EF4-FFF2-40B4-BE49-F238E27FC236}">
                  <a16:creationId xmlns:a16="http://schemas.microsoft.com/office/drawing/2014/main" id="{AAA3B312-EF18-9086-ACC5-EE3C021317CA}"/>
                </a:ext>
              </a:extLst>
            </p:cNvPr>
            <p:cNvSpPr/>
            <p:nvPr/>
          </p:nvSpPr>
          <p:spPr>
            <a:xfrm>
              <a:off x="10760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2625;p67">
              <a:extLst>
                <a:ext uri="{FF2B5EF4-FFF2-40B4-BE49-F238E27FC236}">
                  <a16:creationId xmlns:a16="http://schemas.microsoft.com/office/drawing/2014/main" id="{27179809-E0AF-B3A3-ACCB-2B1B42E8098F}"/>
                </a:ext>
              </a:extLst>
            </p:cNvPr>
            <p:cNvSpPr/>
            <p:nvPr/>
          </p:nvSpPr>
          <p:spPr>
            <a:xfrm>
              <a:off x="10760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2626;p67">
              <a:extLst>
                <a:ext uri="{FF2B5EF4-FFF2-40B4-BE49-F238E27FC236}">
                  <a16:creationId xmlns:a16="http://schemas.microsoft.com/office/drawing/2014/main" id="{43C35D18-E6C6-B350-ABBE-661AFE05D839}"/>
                </a:ext>
              </a:extLst>
            </p:cNvPr>
            <p:cNvSpPr/>
            <p:nvPr/>
          </p:nvSpPr>
          <p:spPr>
            <a:xfrm>
              <a:off x="10760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2627;p67">
              <a:extLst>
                <a:ext uri="{FF2B5EF4-FFF2-40B4-BE49-F238E27FC236}">
                  <a16:creationId xmlns:a16="http://schemas.microsoft.com/office/drawing/2014/main" id="{F0085F2E-D4C6-1644-EE27-3815B7729D32}"/>
                </a:ext>
              </a:extLst>
            </p:cNvPr>
            <p:cNvSpPr/>
            <p:nvPr/>
          </p:nvSpPr>
          <p:spPr>
            <a:xfrm>
              <a:off x="10760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2628;p67">
              <a:extLst>
                <a:ext uri="{FF2B5EF4-FFF2-40B4-BE49-F238E27FC236}">
                  <a16:creationId xmlns:a16="http://schemas.microsoft.com/office/drawing/2014/main" id="{EF2B747E-431C-B7B4-FDC6-7C5F5C302485}"/>
                </a:ext>
              </a:extLst>
            </p:cNvPr>
            <p:cNvSpPr/>
            <p:nvPr/>
          </p:nvSpPr>
          <p:spPr>
            <a:xfrm>
              <a:off x="10760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2629;p67">
              <a:extLst>
                <a:ext uri="{FF2B5EF4-FFF2-40B4-BE49-F238E27FC236}">
                  <a16:creationId xmlns:a16="http://schemas.microsoft.com/office/drawing/2014/main" id="{4B6F2DD9-09AA-640C-BE53-7800C02465C3}"/>
                </a:ext>
              </a:extLst>
            </p:cNvPr>
            <p:cNvSpPr/>
            <p:nvPr/>
          </p:nvSpPr>
          <p:spPr>
            <a:xfrm>
              <a:off x="107605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2630;p67">
              <a:extLst>
                <a:ext uri="{FF2B5EF4-FFF2-40B4-BE49-F238E27FC236}">
                  <a16:creationId xmlns:a16="http://schemas.microsoft.com/office/drawing/2014/main" id="{50213FB2-CF26-74F3-A57C-2712E753C87C}"/>
                </a:ext>
              </a:extLst>
            </p:cNvPr>
            <p:cNvSpPr/>
            <p:nvPr/>
          </p:nvSpPr>
          <p:spPr>
            <a:xfrm>
              <a:off x="10760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2631;p67">
              <a:extLst>
                <a:ext uri="{FF2B5EF4-FFF2-40B4-BE49-F238E27FC236}">
                  <a16:creationId xmlns:a16="http://schemas.microsoft.com/office/drawing/2014/main" id="{7D7F5354-2006-F0D4-E693-3B78B3235D95}"/>
                </a:ext>
              </a:extLst>
            </p:cNvPr>
            <p:cNvSpPr/>
            <p:nvPr/>
          </p:nvSpPr>
          <p:spPr>
            <a:xfrm>
              <a:off x="10760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2632;p67">
              <a:extLst>
                <a:ext uri="{FF2B5EF4-FFF2-40B4-BE49-F238E27FC236}">
                  <a16:creationId xmlns:a16="http://schemas.microsoft.com/office/drawing/2014/main" id="{DCD01FD5-8558-D4CB-F332-87761F011391}"/>
                </a:ext>
              </a:extLst>
            </p:cNvPr>
            <p:cNvSpPr/>
            <p:nvPr/>
          </p:nvSpPr>
          <p:spPr>
            <a:xfrm>
              <a:off x="10760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2633;p67">
              <a:extLst>
                <a:ext uri="{FF2B5EF4-FFF2-40B4-BE49-F238E27FC236}">
                  <a16:creationId xmlns:a16="http://schemas.microsoft.com/office/drawing/2014/main" id="{2414A9E1-B6DB-1C0F-7C6D-E661614B9921}"/>
                </a:ext>
              </a:extLst>
            </p:cNvPr>
            <p:cNvSpPr/>
            <p:nvPr/>
          </p:nvSpPr>
          <p:spPr>
            <a:xfrm>
              <a:off x="10760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2634;p67">
              <a:extLst>
                <a:ext uri="{FF2B5EF4-FFF2-40B4-BE49-F238E27FC236}">
                  <a16:creationId xmlns:a16="http://schemas.microsoft.com/office/drawing/2014/main" id="{F6B6A015-CE0A-B30A-5BE4-894410D7AE18}"/>
                </a:ext>
              </a:extLst>
            </p:cNvPr>
            <p:cNvSpPr/>
            <p:nvPr/>
          </p:nvSpPr>
          <p:spPr>
            <a:xfrm>
              <a:off x="10760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2635;p67">
              <a:extLst>
                <a:ext uri="{FF2B5EF4-FFF2-40B4-BE49-F238E27FC236}">
                  <a16:creationId xmlns:a16="http://schemas.microsoft.com/office/drawing/2014/main" id="{9E36A845-FBCC-4EC2-9BF0-DFAA356DB065}"/>
                </a:ext>
              </a:extLst>
            </p:cNvPr>
            <p:cNvSpPr/>
            <p:nvPr/>
          </p:nvSpPr>
          <p:spPr>
            <a:xfrm>
              <a:off x="10760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2636;p67">
              <a:extLst>
                <a:ext uri="{FF2B5EF4-FFF2-40B4-BE49-F238E27FC236}">
                  <a16:creationId xmlns:a16="http://schemas.microsoft.com/office/drawing/2014/main" id="{4DA07A99-B2FB-EF64-2983-B5FB0646EB4C}"/>
                </a:ext>
              </a:extLst>
            </p:cNvPr>
            <p:cNvSpPr/>
            <p:nvPr/>
          </p:nvSpPr>
          <p:spPr>
            <a:xfrm>
              <a:off x="10760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2637;p67">
              <a:extLst>
                <a:ext uri="{FF2B5EF4-FFF2-40B4-BE49-F238E27FC236}">
                  <a16:creationId xmlns:a16="http://schemas.microsoft.com/office/drawing/2014/main" id="{8CC22CA7-42B5-6020-9000-D065B7FCE3F8}"/>
                </a:ext>
              </a:extLst>
            </p:cNvPr>
            <p:cNvSpPr/>
            <p:nvPr/>
          </p:nvSpPr>
          <p:spPr>
            <a:xfrm>
              <a:off x="107605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6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2638;p67">
              <a:extLst>
                <a:ext uri="{FF2B5EF4-FFF2-40B4-BE49-F238E27FC236}">
                  <a16:creationId xmlns:a16="http://schemas.microsoft.com/office/drawing/2014/main" id="{88AD9AE4-96F5-344A-1C3F-CF789E3CCB8D}"/>
                </a:ext>
              </a:extLst>
            </p:cNvPr>
            <p:cNvSpPr/>
            <p:nvPr/>
          </p:nvSpPr>
          <p:spPr>
            <a:xfrm>
              <a:off x="10000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2639;p67">
              <a:extLst>
                <a:ext uri="{FF2B5EF4-FFF2-40B4-BE49-F238E27FC236}">
                  <a16:creationId xmlns:a16="http://schemas.microsoft.com/office/drawing/2014/main" id="{1F4E2C40-F250-F969-A854-51DFA07B892D}"/>
                </a:ext>
              </a:extLst>
            </p:cNvPr>
            <p:cNvSpPr/>
            <p:nvPr/>
          </p:nvSpPr>
          <p:spPr>
            <a:xfrm>
              <a:off x="10000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2640;p67">
              <a:extLst>
                <a:ext uri="{FF2B5EF4-FFF2-40B4-BE49-F238E27FC236}">
                  <a16:creationId xmlns:a16="http://schemas.microsoft.com/office/drawing/2014/main" id="{59BD75E0-B1E1-D2D5-F925-ACA42BA0DCD9}"/>
                </a:ext>
              </a:extLst>
            </p:cNvPr>
            <p:cNvSpPr/>
            <p:nvPr/>
          </p:nvSpPr>
          <p:spPr>
            <a:xfrm>
              <a:off x="10000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2641;p67">
              <a:extLst>
                <a:ext uri="{FF2B5EF4-FFF2-40B4-BE49-F238E27FC236}">
                  <a16:creationId xmlns:a16="http://schemas.microsoft.com/office/drawing/2014/main" id="{156E84FA-21FC-66C3-01C6-ADB13C37E649}"/>
                </a:ext>
              </a:extLst>
            </p:cNvPr>
            <p:cNvSpPr/>
            <p:nvPr/>
          </p:nvSpPr>
          <p:spPr>
            <a:xfrm>
              <a:off x="100005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2642;p67">
              <a:extLst>
                <a:ext uri="{FF2B5EF4-FFF2-40B4-BE49-F238E27FC236}">
                  <a16:creationId xmlns:a16="http://schemas.microsoft.com/office/drawing/2014/main" id="{111C5B9F-73E5-6E27-8F02-8903744A6D90}"/>
                </a:ext>
              </a:extLst>
            </p:cNvPr>
            <p:cNvSpPr/>
            <p:nvPr/>
          </p:nvSpPr>
          <p:spPr>
            <a:xfrm>
              <a:off x="10000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2643;p67">
              <a:extLst>
                <a:ext uri="{FF2B5EF4-FFF2-40B4-BE49-F238E27FC236}">
                  <a16:creationId xmlns:a16="http://schemas.microsoft.com/office/drawing/2014/main" id="{954EA970-8313-BF6B-F5F1-2E11FDFF8E76}"/>
                </a:ext>
              </a:extLst>
            </p:cNvPr>
            <p:cNvSpPr/>
            <p:nvPr/>
          </p:nvSpPr>
          <p:spPr>
            <a:xfrm>
              <a:off x="10000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2644;p67">
              <a:extLst>
                <a:ext uri="{FF2B5EF4-FFF2-40B4-BE49-F238E27FC236}">
                  <a16:creationId xmlns:a16="http://schemas.microsoft.com/office/drawing/2014/main" id="{5DB18D20-A6B8-583D-EFF8-51F32758B7C5}"/>
                </a:ext>
              </a:extLst>
            </p:cNvPr>
            <p:cNvSpPr/>
            <p:nvPr/>
          </p:nvSpPr>
          <p:spPr>
            <a:xfrm>
              <a:off x="10000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2645;p67">
              <a:extLst>
                <a:ext uri="{FF2B5EF4-FFF2-40B4-BE49-F238E27FC236}">
                  <a16:creationId xmlns:a16="http://schemas.microsoft.com/office/drawing/2014/main" id="{F479ACEF-8036-F7A9-E0FA-AA8C0B26FD8B}"/>
                </a:ext>
              </a:extLst>
            </p:cNvPr>
            <p:cNvSpPr/>
            <p:nvPr/>
          </p:nvSpPr>
          <p:spPr>
            <a:xfrm>
              <a:off x="10000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2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2646;p67">
              <a:extLst>
                <a:ext uri="{FF2B5EF4-FFF2-40B4-BE49-F238E27FC236}">
                  <a16:creationId xmlns:a16="http://schemas.microsoft.com/office/drawing/2014/main" id="{332F57FF-606C-D54B-45D0-6FD0540188C9}"/>
                </a:ext>
              </a:extLst>
            </p:cNvPr>
            <p:cNvSpPr/>
            <p:nvPr/>
          </p:nvSpPr>
          <p:spPr>
            <a:xfrm>
              <a:off x="10000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2647;p67">
              <a:extLst>
                <a:ext uri="{FF2B5EF4-FFF2-40B4-BE49-F238E27FC236}">
                  <a16:creationId xmlns:a16="http://schemas.microsoft.com/office/drawing/2014/main" id="{9339D330-9ABA-0D99-D822-EA1B6186FD31}"/>
                </a:ext>
              </a:extLst>
            </p:cNvPr>
            <p:cNvSpPr/>
            <p:nvPr/>
          </p:nvSpPr>
          <p:spPr>
            <a:xfrm>
              <a:off x="9238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2648;p67">
              <a:extLst>
                <a:ext uri="{FF2B5EF4-FFF2-40B4-BE49-F238E27FC236}">
                  <a16:creationId xmlns:a16="http://schemas.microsoft.com/office/drawing/2014/main" id="{6BCA19CA-1235-49EF-3DC4-48253EFA2526}"/>
                </a:ext>
              </a:extLst>
            </p:cNvPr>
            <p:cNvSpPr/>
            <p:nvPr/>
          </p:nvSpPr>
          <p:spPr>
            <a:xfrm>
              <a:off x="9238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2649;p67">
              <a:extLst>
                <a:ext uri="{FF2B5EF4-FFF2-40B4-BE49-F238E27FC236}">
                  <a16:creationId xmlns:a16="http://schemas.microsoft.com/office/drawing/2014/main" id="{3DCAC75B-EEF3-D747-BED3-A83FD1D5AADA}"/>
                </a:ext>
              </a:extLst>
            </p:cNvPr>
            <p:cNvSpPr/>
            <p:nvPr/>
          </p:nvSpPr>
          <p:spPr>
            <a:xfrm>
              <a:off x="92382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2650;p67">
              <a:extLst>
                <a:ext uri="{FF2B5EF4-FFF2-40B4-BE49-F238E27FC236}">
                  <a16:creationId xmlns:a16="http://schemas.microsoft.com/office/drawing/2014/main" id="{7F77D555-4EA9-33F6-055C-F7322711A1C9}"/>
                </a:ext>
              </a:extLst>
            </p:cNvPr>
            <p:cNvSpPr/>
            <p:nvPr/>
          </p:nvSpPr>
          <p:spPr>
            <a:xfrm>
              <a:off x="9238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2651;p67">
              <a:extLst>
                <a:ext uri="{FF2B5EF4-FFF2-40B4-BE49-F238E27FC236}">
                  <a16:creationId xmlns:a16="http://schemas.microsoft.com/office/drawing/2014/main" id="{4490FFFB-27F1-2044-5E59-1667EDEFE7B9}"/>
                </a:ext>
              </a:extLst>
            </p:cNvPr>
            <p:cNvSpPr/>
            <p:nvPr/>
          </p:nvSpPr>
          <p:spPr>
            <a:xfrm>
              <a:off x="9238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2652;p67">
              <a:extLst>
                <a:ext uri="{FF2B5EF4-FFF2-40B4-BE49-F238E27FC236}">
                  <a16:creationId xmlns:a16="http://schemas.microsoft.com/office/drawing/2014/main" id="{E93F321F-101B-509C-4569-D97FCC6FAF36}"/>
                </a:ext>
              </a:extLst>
            </p:cNvPr>
            <p:cNvSpPr/>
            <p:nvPr/>
          </p:nvSpPr>
          <p:spPr>
            <a:xfrm>
              <a:off x="9238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2653;p67">
              <a:extLst>
                <a:ext uri="{FF2B5EF4-FFF2-40B4-BE49-F238E27FC236}">
                  <a16:creationId xmlns:a16="http://schemas.microsoft.com/office/drawing/2014/main" id="{069FA865-A4DB-3D58-8B96-D65F0D6EF8D2}"/>
                </a:ext>
              </a:extLst>
            </p:cNvPr>
            <p:cNvSpPr/>
            <p:nvPr/>
          </p:nvSpPr>
          <p:spPr>
            <a:xfrm>
              <a:off x="9238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2654;p67">
              <a:extLst>
                <a:ext uri="{FF2B5EF4-FFF2-40B4-BE49-F238E27FC236}">
                  <a16:creationId xmlns:a16="http://schemas.microsoft.com/office/drawing/2014/main" id="{3DCF8F11-EB38-1AA9-6E16-4DB100AF4E17}"/>
                </a:ext>
              </a:extLst>
            </p:cNvPr>
            <p:cNvSpPr/>
            <p:nvPr/>
          </p:nvSpPr>
          <p:spPr>
            <a:xfrm>
              <a:off x="8476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2655;p67">
              <a:extLst>
                <a:ext uri="{FF2B5EF4-FFF2-40B4-BE49-F238E27FC236}">
                  <a16:creationId xmlns:a16="http://schemas.microsoft.com/office/drawing/2014/main" id="{9DAF28B2-2E7A-DB20-F64B-A19793DE6C48}"/>
                </a:ext>
              </a:extLst>
            </p:cNvPr>
            <p:cNvSpPr/>
            <p:nvPr/>
          </p:nvSpPr>
          <p:spPr>
            <a:xfrm>
              <a:off x="8476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2656;p67">
              <a:extLst>
                <a:ext uri="{FF2B5EF4-FFF2-40B4-BE49-F238E27FC236}">
                  <a16:creationId xmlns:a16="http://schemas.microsoft.com/office/drawing/2014/main" id="{BC33E28F-70B3-FCED-33BF-B818FBEB4A5D}"/>
                </a:ext>
              </a:extLst>
            </p:cNvPr>
            <p:cNvSpPr/>
            <p:nvPr/>
          </p:nvSpPr>
          <p:spPr>
            <a:xfrm>
              <a:off x="8476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2657;p67">
              <a:extLst>
                <a:ext uri="{FF2B5EF4-FFF2-40B4-BE49-F238E27FC236}">
                  <a16:creationId xmlns:a16="http://schemas.microsoft.com/office/drawing/2014/main" id="{ADCBF4B9-60F4-0890-24DC-CEF3848DB46B}"/>
                </a:ext>
              </a:extLst>
            </p:cNvPr>
            <p:cNvSpPr/>
            <p:nvPr/>
          </p:nvSpPr>
          <p:spPr>
            <a:xfrm>
              <a:off x="8476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2658;p67">
              <a:extLst>
                <a:ext uri="{FF2B5EF4-FFF2-40B4-BE49-F238E27FC236}">
                  <a16:creationId xmlns:a16="http://schemas.microsoft.com/office/drawing/2014/main" id="{47D8A203-AF73-C8EC-F2E2-9C22ADA7573B}"/>
                </a:ext>
              </a:extLst>
            </p:cNvPr>
            <p:cNvSpPr/>
            <p:nvPr/>
          </p:nvSpPr>
          <p:spPr>
            <a:xfrm>
              <a:off x="8476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2659;p67">
              <a:extLst>
                <a:ext uri="{FF2B5EF4-FFF2-40B4-BE49-F238E27FC236}">
                  <a16:creationId xmlns:a16="http://schemas.microsoft.com/office/drawing/2014/main" id="{C6924BBD-296E-316B-7815-CDF666A7B745}"/>
                </a:ext>
              </a:extLst>
            </p:cNvPr>
            <p:cNvSpPr/>
            <p:nvPr/>
          </p:nvSpPr>
          <p:spPr>
            <a:xfrm>
              <a:off x="8476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2660;p67">
              <a:extLst>
                <a:ext uri="{FF2B5EF4-FFF2-40B4-BE49-F238E27FC236}">
                  <a16:creationId xmlns:a16="http://schemas.microsoft.com/office/drawing/2014/main" id="{2BBC4945-795A-C377-C2CC-93524796B335}"/>
                </a:ext>
              </a:extLst>
            </p:cNvPr>
            <p:cNvSpPr/>
            <p:nvPr/>
          </p:nvSpPr>
          <p:spPr>
            <a:xfrm>
              <a:off x="7714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2661;p67">
              <a:extLst>
                <a:ext uri="{FF2B5EF4-FFF2-40B4-BE49-F238E27FC236}">
                  <a16:creationId xmlns:a16="http://schemas.microsoft.com/office/drawing/2014/main" id="{71E9FAF5-9E8F-9D3D-6A64-3AB4B9F83274}"/>
                </a:ext>
              </a:extLst>
            </p:cNvPr>
            <p:cNvSpPr/>
            <p:nvPr/>
          </p:nvSpPr>
          <p:spPr>
            <a:xfrm>
              <a:off x="7714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2662;p67">
              <a:extLst>
                <a:ext uri="{FF2B5EF4-FFF2-40B4-BE49-F238E27FC236}">
                  <a16:creationId xmlns:a16="http://schemas.microsoft.com/office/drawing/2014/main" id="{64382DFE-308B-A74D-129C-DDE904EA555D}"/>
                </a:ext>
              </a:extLst>
            </p:cNvPr>
            <p:cNvSpPr/>
            <p:nvPr/>
          </p:nvSpPr>
          <p:spPr>
            <a:xfrm>
              <a:off x="7714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2663;p67">
              <a:extLst>
                <a:ext uri="{FF2B5EF4-FFF2-40B4-BE49-F238E27FC236}">
                  <a16:creationId xmlns:a16="http://schemas.microsoft.com/office/drawing/2014/main" id="{E931346B-6990-BB84-01C4-72FA727FA7A9}"/>
                </a:ext>
              </a:extLst>
            </p:cNvPr>
            <p:cNvSpPr/>
            <p:nvPr/>
          </p:nvSpPr>
          <p:spPr>
            <a:xfrm>
              <a:off x="7714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2664;p67">
              <a:extLst>
                <a:ext uri="{FF2B5EF4-FFF2-40B4-BE49-F238E27FC236}">
                  <a16:creationId xmlns:a16="http://schemas.microsoft.com/office/drawing/2014/main" id="{86FF2E9A-FBE8-28E4-0B50-35EC2178B980}"/>
                </a:ext>
              </a:extLst>
            </p:cNvPr>
            <p:cNvSpPr/>
            <p:nvPr/>
          </p:nvSpPr>
          <p:spPr>
            <a:xfrm>
              <a:off x="6952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2665;p67">
              <a:extLst>
                <a:ext uri="{FF2B5EF4-FFF2-40B4-BE49-F238E27FC236}">
                  <a16:creationId xmlns:a16="http://schemas.microsoft.com/office/drawing/2014/main" id="{C7ED100D-53B1-5000-33F5-76E139E756A8}"/>
                </a:ext>
              </a:extLst>
            </p:cNvPr>
            <p:cNvSpPr/>
            <p:nvPr/>
          </p:nvSpPr>
          <p:spPr>
            <a:xfrm>
              <a:off x="6952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2666;p67">
              <a:extLst>
                <a:ext uri="{FF2B5EF4-FFF2-40B4-BE49-F238E27FC236}">
                  <a16:creationId xmlns:a16="http://schemas.microsoft.com/office/drawing/2014/main" id="{912A4B3D-7E33-9C73-37D8-40E9DA63D201}"/>
                </a:ext>
              </a:extLst>
            </p:cNvPr>
            <p:cNvSpPr/>
            <p:nvPr/>
          </p:nvSpPr>
          <p:spPr>
            <a:xfrm>
              <a:off x="6952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2667;p67">
              <a:extLst>
                <a:ext uri="{FF2B5EF4-FFF2-40B4-BE49-F238E27FC236}">
                  <a16:creationId xmlns:a16="http://schemas.microsoft.com/office/drawing/2014/main" id="{0730C036-DDD1-6C55-35AE-2C46FFF97793}"/>
                </a:ext>
              </a:extLst>
            </p:cNvPr>
            <p:cNvSpPr/>
            <p:nvPr/>
          </p:nvSpPr>
          <p:spPr>
            <a:xfrm>
              <a:off x="6952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2668;p67">
              <a:extLst>
                <a:ext uri="{FF2B5EF4-FFF2-40B4-BE49-F238E27FC236}">
                  <a16:creationId xmlns:a16="http://schemas.microsoft.com/office/drawing/2014/main" id="{AB6939CF-4F1B-0C81-F977-B0F7F76309AE}"/>
                </a:ext>
              </a:extLst>
            </p:cNvPr>
            <p:cNvSpPr/>
            <p:nvPr/>
          </p:nvSpPr>
          <p:spPr>
            <a:xfrm>
              <a:off x="6189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2669;p67">
              <a:extLst>
                <a:ext uri="{FF2B5EF4-FFF2-40B4-BE49-F238E27FC236}">
                  <a16:creationId xmlns:a16="http://schemas.microsoft.com/office/drawing/2014/main" id="{EF605BF4-7A5D-A850-3239-3EADAB307EFC}"/>
                </a:ext>
              </a:extLst>
            </p:cNvPr>
            <p:cNvSpPr/>
            <p:nvPr/>
          </p:nvSpPr>
          <p:spPr>
            <a:xfrm>
              <a:off x="6189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2670;p67">
              <a:extLst>
                <a:ext uri="{FF2B5EF4-FFF2-40B4-BE49-F238E27FC236}">
                  <a16:creationId xmlns:a16="http://schemas.microsoft.com/office/drawing/2014/main" id="{E449F83C-96CF-C2F3-64EE-309830A3F18D}"/>
                </a:ext>
              </a:extLst>
            </p:cNvPr>
            <p:cNvSpPr/>
            <p:nvPr/>
          </p:nvSpPr>
          <p:spPr>
            <a:xfrm>
              <a:off x="6189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2671;p67">
              <a:extLst>
                <a:ext uri="{FF2B5EF4-FFF2-40B4-BE49-F238E27FC236}">
                  <a16:creationId xmlns:a16="http://schemas.microsoft.com/office/drawing/2014/main" id="{AB5CAF4C-F017-794B-B099-D78A28BB317D}"/>
                </a:ext>
              </a:extLst>
            </p:cNvPr>
            <p:cNvSpPr/>
            <p:nvPr/>
          </p:nvSpPr>
          <p:spPr>
            <a:xfrm>
              <a:off x="6189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2672;p67">
              <a:extLst>
                <a:ext uri="{FF2B5EF4-FFF2-40B4-BE49-F238E27FC236}">
                  <a16:creationId xmlns:a16="http://schemas.microsoft.com/office/drawing/2014/main" id="{C498D231-570F-AB37-3A46-4AE570ABC596}"/>
                </a:ext>
              </a:extLst>
            </p:cNvPr>
            <p:cNvSpPr/>
            <p:nvPr/>
          </p:nvSpPr>
          <p:spPr>
            <a:xfrm>
              <a:off x="542775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2673;p67">
              <a:extLst>
                <a:ext uri="{FF2B5EF4-FFF2-40B4-BE49-F238E27FC236}">
                  <a16:creationId xmlns:a16="http://schemas.microsoft.com/office/drawing/2014/main" id="{4D38E596-2464-33DB-00A1-19AE58739CB1}"/>
                </a:ext>
              </a:extLst>
            </p:cNvPr>
            <p:cNvSpPr/>
            <p:nvPr/>
          </p:nvSpPr>
          <p:spPr>
            <a:xfrm>
              <a:off x="542775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2674;p67">
              <a:extLst>
                <a:ext uri="{FF2B5EF4-FFF2-40B4-BE49-F238E27FC236}">
                  <a16:creationId xmlns:a16="http://schemas.microsoft.com/office/drawing/2014/main" id="{024388F9-E92C-F8E2-C26B-E715092EC313}"/>
                </a:ext>
              </a:extLst>
            </p:cNvPr>
            <p:cNvSpPr/>
            <p:nvPr/>
          </p:nvSpPr>
          <p:spPr>
            <a:xfrm>
              <a:off x="542775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2675;p67">
              <a:extLst>
                <a:ext uri="{FF2B5EF4-FFF2-40B4-BE49-F238E27FC236}">
                  <a16:creationId xmlns:a16="http://schemas.microsoft.com/office/drawing/2014/main" id="{5FFAE1B9-F8B6-DC88-7B60-3F4D6A6E7BF8}"/>
                </a:ext>
              </a:extLst>
            </p:cNvPr>
            <p:cNvSpPr/>
            <p:nvPr/>
          </p:nvSpPr>
          <p:spPr>
            <a:xfrm>
              <a:off x="5427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2676;p67">
              <a:extLst>
                <a:ext uri="{FF2B5EF4-FFF2-40B4-BE49-F238E27FC236}">
                  <a16:creationId xmlns:a16="http://schemas.microsoft.com/office/drawing/2014/main" id="{C44C732C-E78E-3A4E-312B-02FA2723CBE3}"/>
                </a:ext>
              </a:extLst>
            </p:cNvPr>
            <p:cNvSpPr/>
            <p:nvPr/>
          </p:nvSpPr>
          <p:spPr>
            <a:xfrm>
              <a:off x="4665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2677;p67">
              <a:extLst>
                <a:ext uri="{FF2B5EF4-FFF2-40B4-BE49-F238E27FC236}">
                  <a16:creationId xmlns:a16="http://schemas.microsoft.com/office/drawing/2014/main" id="{22225DC7-7BBB-F0A7-5476-A28987BD5E00}"/>
                </a:ext>
              </a:extLst>
            </p:cNvPr>
            <p:cNvSpPr/>
            <p:nvPr/>
          </p:nvSpPr>
          <p:spPr>
            <a:xfrm>
              <a:off x="4665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2678;p67">
              <a:extLst>
                <a:ext uri="{FF2B5EF4-FFF2-40B4-BE49-F238E27FC236}">
                  <a16:creationId xmlns:a16="http://schemas.microsoft.com/office/drawing/2014/main" id="{B976A966-B391-B358-366D-EE46BF8B9E8A}"/>
                </a:ext>
              </a:extLst>
            </p:cNvPr>
            <p:cNvSpPr/>
            <p:nvPr/>
          </p:nvSpPr>
          <p:spPr>
            <a:xfrm>
              <a:off x="4665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2679;p67">
              <a:extLst>
                <a:ext uri="{FF2B5EF4-FFF2-40B4-BE49-F238E27FC236}">
                  <a16:creationId xmlns:a16="http://schemas.microsoft.com/office/drawing/2014/main" id="{8100B108-E65D-A5E9-4158-44D8BB7344E4}"/>
                </a:ext>
              </a:extLst>
            </p:cNvPr>
            <p:cNvSpPr/>
            <p:nvPr/>
          </p:nvSpPr>
          <p:spPr>
            <a:xfrm>
              <a:off x="4665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2680;p67">
              <a:extLst>
                <a:ext uri="{FF2B5EF4-FFF2-40B4-BE49-F238E27FC236}">
                  <a16:creationId xmlns:a16="http://schemas.microsoft.com/office/drawing/2014/main" id="{F6583555-3385-FBF5-01CA-43835B15D1BB}"/>
                </a:ext>
              </a:extLst>
            </p:cNvPr>
            <p:cNvSpPr/>
            <p:nvPr/>
          </p:nvSpPr>
          <p:spPr>
            <a:xfrm>
              <a:off x="390550" y="1876050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2681;p67">
              <a:extLst>
                <a:ext uri="{FF2B5EF4-FFF2-40B4-BE49-F238E27FC236}">
                  <a16:creationId xmlns:a16="http://schemas.microsoft.com/office/drawing/2014/main" id="{A3B48A0D-0D44-B7E0-872D-5CEE7BF852EA}"/>
                </a:ext>
              </a:extLst>
            </p:cNvPr>
            <p:cNvSpPr/>
            <p:nvPr/>
          </p:nvSpPr>
          <p:spPr>
            <a:xfrm>
              <a:off x="390550" y="1799825"/>
              <a:ext cx="62350" cy="53300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1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3" y="1150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2682;p67">
              <a:extLst>
                <a:ext uri="{FF2B5EF4-FFF2-40B4-BE49-F238E27FC236}">
                  <a16:creationId xmlns:a16="http://schemas.microsoft.com/office/drawing/2014/main" id="{7F247ED9-B855-0E3C-BDEC-3BD4D129D51C}"/>
                </a:ext>
              </a:extLst>
            </p:cNvPr>
            <p:cNvSpPr/>
            <p:nvPr/>
          </p:nvSpPr>
          <p:spPr>
            <a:xfrm>
              <a:off x="39055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39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2683;p67">
              <a:extLst>
                <a:ext uri="{FF2B5EF4-FFF2-40B4-BE49-F238E27FC236}">
                  <a16:creationId xmlns:a16="http://schemas.microsoft.com/office/drawing/2014/main" id="{EE81505B-867F-2E3E-7F21-F2589845D4B2}"/>
                </a:ext>
              </a:extLst>
            </p:cNvPr>
            <p:cNvSpPr/>
            <p:nvPr/>
          </p:nvSpPr>
          <p:spPr>
            <a:xfrm>
              <a:off x="39055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2684;p67">
              <a:extLst>
                <a:ext uri="{FF2B5EF4-FFF2-40B4-BE49-F238E27FC236}">
                  <a16:creationId xmlns:a16="http://schemas.microsoft.com/office/drawing/2014/main" id="{639A7EB0-D659-C602-576C-E90CA380751B}"/>
                </a:ext>
              </a:extLst>
            </p:cNvPr>
            <p:cNvSpPr/>
            <p:nvPr/>
          </p:nvSpPr>
          <p:spPr>
            <a:xfrm>
              <a:off x="390550" y="1571400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2685;p67">
              <a:extLst>
                <a:ext uri="{FF2B5EF4-FFF2-40B4-BE49-F238E27FC236}">
                  <a16:creationId xmlns:a16="http://schemas.microsoft.com/office/drawing/2014/main" id="{CC2CFF4F-9F53-5E47-3C06-FE6DD295EDD0}"/>
                </a:ext>
              </a:extLst>
            </p:cNvPr>
            <p:cNvSpPr/>
            <p:nvPr/>
          </p:nvSpPr>
          <p:spPr>
            <a:xfrm>
              <a:off x="3143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2686;p67">
              <a:extLst>
                <a:ext uri="{FF2B5EF4-FFF2-40B4-BE49-F238E27FC236}">
                  <a16:creationId xmlns:a16="http://schemas.microsoft.com/office/drawing/2014/main" id="{522A7BF1-A99F-8241-EC88-000B94D30399}"/>
                </a:ext>
              </a:extLst>
            </p:cNvPr>
            <p:cNvSpPr/>
            <p:nvPr/>
          </p:nvSpPr>
          <p:spPr>
            <a:xfrm>
              <a:off x="3143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2687;p67">
              <a:extLst>
                <a:ext uri="{FF2B5EF4-FFF2-40B4-BE49-F238E27FC236}">
                  <a16:creationId xmlns:a16="http://schemas.microsoft.com/office/drawing/2014/main" id="{AF0C9D6B-C9EA-AC3D-A018-423CC9FDD2FC}"/>
                </a:ext>
              </a:extLst>
            </p:cNvPr>
            <p:cNvSpPr/>
            <p:nvPr/>
          </p:nvSpPr>
          <p:spPr>
            <a:xfrm>
              <a:off x="3143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2688;p67">
              <a:extLst>
                <a:ext uri="{FF2B5EF4-FFF2-40B4-BE49-F238E27FC236}">
                  <a16:creationId xmlns:a16="http://schemas.microsoft.com/office/drawing/2014/main" id="{0053CC6F-2311-BC62-666D-3EB8996B2373}"/>
                </a:ext>
              </a:extLst>
            </p:cNvPr>
            <p:cNvSpPr/>
            <p:nvPr/>
          </p:nvSpPr>
          <p:spPr>
            <a:xfrm>
              <a:off x="3143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2689;p67">
              <a:extLst>
                <a:ext uri="{FF2B5EF4-FFF2-40B4-BE49-F238E27FC236}">
                  <a16:creationId xmlns:a16="http://schemas.microsoft.com/office/drawing/2014/main" id="{B6DB5D71-78C7-0DC0-A541-8E3B75DBB674}"/>
                </a:ext>
              </a:extLst>
            </p:cNvPr>
            <p:cNvSpPr/>
            <p:nvPr/>
          </p:nvSpPr>
          <p:spPr>
            <a:xfrm>
              <a:off x="3143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2690;p67">
              <a:extLst>
                <a:ext uri="{FF2B5EF4-FFF2-40B4-BE49-F238E27FC236}">
                  <a16:creationId xmlns:a16="http://schemas.microsoft.com/office/drawing/2014/main" id="{E5F9F86A-2CA5-D342-0253-F0FB40F066BD}"/>
                </a:ext>
              </a:extLst>
            </p:cNvPr>
            <p:cNvSpPr/>
            <p:nvPr/>
          </p:nvSpPr>
          <p:spPr>
            <a:xfrm>
              <a:off x="314325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2691;p67">
              <a:extLst>
                <a:ext uri="{FF2B5EF4-FFF2-40B4-BE49-F238E27FC236}">
                  <a16:creationId xmlns:a16="http://schemas.microsoft.com/office/drawing/2014/main" id="{142ABB3C-4A07-110D-B08D-DF32E2AF6B31}"/>
                </a:ext>
              </a:extLst>
            </p:cNvPr>
            <p:cNvSpPr/>
            <p:nvPr/>
          </p:nvSpPr>
          <p:spPr>
            <a:xfrm>
              <a:off x="2381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2692;p67">
              <a:extLst>
                <a:ext uri="{FF2B5EF4-FFF2-40B4-BE49-F238E27FC236}">
                  <a16:creationId xmlns:a16="http://schemas.microsoft.com/office/drawing/2014/main" id="{34345D33-E7B7-D31D-442D-563A789A5510}"/>
                </a:ext>
              </a:extLst>
            </p:cNvPr>
            <p:cNvSpPr/>
            <p:nvPr/>
          </p:nvSpPr>
          <p:spPr>
            <a:xfrm>
              <a:off x="2381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2693;p67">
              <a:extLst>
                <a:ext uri="{FF2B5EF4-FFF2-40B4-BE49-F238E27FC236}">
                  <a16:creationId xmlns:a16="http://schemas.microsoft.com/office/drawing/2014/main" id="{01D9EE9F-EE98-1359-95C5-FB0C48B180EC}"/>
                </a:ext>
              </a:extLst>
            </p:cNvPr>
            <p:cNvSpPr/>
            <p:nvPr/>
          </p:nvSpPr>
          <p:spPr>
            <a:xfrm>
              <a:off x="2381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2694;p67">
              <a:extLst>
                <a:ext uri="{FF2B5EF4-FFF2-40B4-BE49-F238E27FC236}">
                  <a16:creationId xmlns:a16="http://schemas.microsoft.com/office/drawing/2014/main" id="{BEC17DE3-A9CD-D272-D8B5-C3A7DD68AB23}"/>
                </a:ext>
              </a:extLst>
            </p:cNvPr>
            <p:cNvSpPr/>
            <p:nvPr/>
          </p:nvSpPr>
          <p:spPr>
            <a:xfrm>
              <a:off x="2381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2695;p67">
              <a:extLst>
                <a:ext uri="{FF2B5EF4-FFF2-40B4-BE49-F238E27FC236}">
                  <a16:creationId xmlns:a16="http://schemas.microsoft.com/office/drawing/2014/main" id="{D2FDFDE6-EF1E-C95C-4FC9-45946A92783E}"/>
                </a:ext>
              </a:extLst>
            </p:cNvPr>
            <p:cNvSpPr/>
            <p:nvPr/>
          </p:nvSpPr>
          <p:spPr>
            <a:xfrm>
              <a:off x="442782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2696;p67">
              <a:extLst>
                <a:ext uri="{FF2B5EF4-FFF2-40B4-BE49-F238E27FC236}">
                  <a16:creationId xmlns:a16="http://schemas.microsoft.com/office/drawing/2014/main" id="{3062389A-C086-250D-5434-7EC41C5FEE16}"/>
                </a:ext>
              </a:extLst>
            </p:cNvPr>
            <p:cNvSpPr/>
            <p:nvPr/>
          </p:nvSpPr>
          <p:spPr>
            <a:xfrm>
              <a:off x="442782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2697;p67">
              <a:extLst>
                <a:ext uri="{FF2B5EF4-FFF2-40B4-BE49-F238E27FC236}">
                  <a16:creationId xmlns:a16="http://schemas.microsoft.com/office/drawing/2014/main" id="{238CFF42-441E-D837-4EA5-FC173F185FDA}"/>
                </a:ext>
              </a:extLst>
            </p:cNvPr>
            <p:cNvSpPr/>
            <p:nvPr/>
          </p:nvSpPr>
          <p:spPr>
            <a:xfrm>
              <a:off x="450405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2698;p67">
              <a:extLst>
                <a:ext uri="{FF2B5EF4-FFF2-40B4-BE49-F238E27FC236}">
                  <a16:creationId xmlns:a16="http://schemas.microsoft.com/office/drawing/2014/main" id="{8D721A38-2441-3F9B-5B97-2E41E8FA215C}"/>
                </a:ext>
              </a:extLst>
            </p:cNvPr>
            <p:cNvSpPr/>
            <p:nvPr/>
          </p:nvSpPr>
          <p:spPr>
            <a:xfrm>
              <a:off x="45040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2699;p67">
              <a:extLst>
                <a:ext uri="{FF2B5EF4-FFF2-40B4-BE49-F238E27FC236}">
                  <a16:creationId xmlns:a16="http://schemas.microsoft.com/office/drawing/2014/main" id="{F2CE13CE-B7E6-A450-6F26-501A5515CCC7}"/>
                </a:ext>
              </a:extLst>
            </p:cNvPr>
            <p:cNvSpPr/>
            <p:nvPr/>
          </p:nvSpPr>
          <p:spPr>
            <a:xfrm>
              <a:off x="45802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2700;p67">
              <a:extLst>
                <a:ext uri="{FF2B5EF4-FFF2-40B4-BE49-F238E27FC236}">
                  <a16:creationId xmlns:a16="http://schemas.microsoft.com/office/drawing/2014/main" id="{8F01AB8B-FBB4-C965-A435-A35229A8A9BA}"/>
                </a:ext>
              </a:extLst>
            </p:cNvPr>
            <p:cNvSpPr/>
            <p:nvPr/>
          </p:nvSpPr>
          <p:spPr>
            <a:xfrm>
              <a:off x="450405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2701;p67">
              <a:extLst>
                <a:ext uri="{FF2B5EF4-FFF2-40B4-BE49-F238E27FC236}">
                  <a16:creationId xmlns:a16="http://schemas.microsoft.com/office/drawing/2014/main" id="{88AB6A34-ABAD-2EDE-E9A5-28F6504C9CDF}"/>
                </a:ext>
              </a:extLst>
            </p:cNvPr>
            <p:cNvSpPr/>
            <p:nvPr/>
          </p:nvSpPr>
          <p:spPr>
            <a:xfrm>
              <a:off x="511335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2702;p67">
              <a:extLst>
                <a:ext uri="{FF2B5EF4-FFF2-40B4-BE49-F238E27FC236}">
                  <a16:creationId xmlns:a16="http://schemas.microsoft.com/office/drawing/2014/main" id="{D75F77EE-877A-C4C2-D01E-BC35BA152365}"/>
                </a:ext>
              </a:extLst>
            </p:cNvPr>
            <p:cNvSpPr/>
            <p:nvPr/>
          </p:nvSpPr>
          <p:spPr>
            <a:xfrm>
              <a:off x="511335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2703;p67">
              <a:extLst>
                <a:ext uri="{FF2B5EF4-FFF2-40B4-BE49-F238E27FC236}">
                  <a16:creationId xmlns:a16="http://schemas.microsoft.com/office/drawing/2014/main" id="{994EE35A-833C-7AB9-0770-858357D884D5}"/>
                </a:ext>
              </a:extLst>
            </p:cNvPr>
            <p:cNvSpPr/>
            <p:nvPr/>
          </p:nvSpPr>
          <p:spPr>
            <a:xfrm>
              <a:off x="511335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2704;p67">
              <a:extLst>
                <a:ext uri="{FF2B5EF4-FFF2-40B4-BE49-F238E27FC236}">
                  <a16:creationId xmlns:a16="http://schemas.microsoft.com/office/drawing/2014/main" id="{EAE31512-9AD9-D03F-7757-47999DD52442}"/>
                </a:ext>
              </a:extLst>
            </p:cNvPr>
            <p:cNvSpPr/>
            <p:nvPr/>
          </p:nvSpPr>
          <p:spPr>
            <a:xfrm>
              <a:off x="511335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2705;p67">
              <a:extLst>
                <a:ext uri="{FF2B5EF4-FFF2-40B4-BE49-F238E27FC236}">
                  <a16:creationId xmlns:a16="http://schemas.microsoft.com/office/drawing/2014/main" id="{E249EFE4-1706-AA4D-3FE6-7977EC142C9A}"/>
                </a:ext>
              </a:extLst>
            </p:cNvPr>
            <p:cNvSpPr/>
            <p:nvPr/>
          </p:nvSpPr>
          <p:spPr>
            <a:xfrm>
              <a:off x="5113350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2706;p67">
              <a:extLst>
                <a:ext uri="{FF2B5EF4-FFF2-40B4-BE49-F238E27FC236}">
                  <a16:creationId xmlns:a16="http://schemas.microsoft.com/office/drawing/2014/main" id="{B4648025-FEA1-3A37-631A-DD02C8ED2C56}"/>
                </a:ext>
              </a:extLst>
            </p:cNvPr>
            <p:cNvSpPr/>
            <p:nvPr/>
          </p:nvSpPr>
          <p:spPr>
            <a:xfrm>
              <a:off x="5113350" y="18760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2707;p67">
              <a:extLst>
                <a:ext uri="{FF2B5EF4-FFF2-40B4-BE49-F238E27FC236}">
                  <a16:creationId xmlns:a16="http://schemas.microsoft.com/office/drawing/2014/main" id="{EE643830-7C95-E46B-DD72-7E6356914387}"/>
                </a:ext>
              </a:extLst>
            </p:cNvPr>
            <p:cNvSpPr/>
            <p:nvPr/>
          </p:nvSpPr>
          <p:spPr>
            <a:xfrm>
              <a:off x="5113350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2708;p67">
              <a:extLst>
                <a:ext uri="{FF2B5EF4-FFF2-40B4-BE49-F238E27FC236}">
                  <a16:creationId xmlns:a16="http://schemas.microsoft.com/office/drawing/2014/main" id="{510DB85F-6045-D1E3-CBBA-2E90640FB50F}"/>
                </a:ext>
              </a:extLst>
            </p:cNvPr>
            <p:cNvSpPr/>
            <p:nvPr/>
          </p:nvSpPr>
          <p:spPr>
            <a:xfrm>
              <a:off x="5113350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2709;p67">
              <a:extLst>
                <a:ext uri="{FF2B5EF4-FFF2-40B4-BE49-F238E27FC236}">
                  <a16:creationId xmlns:a16="http://schemas.microsoft.com/office/drawing/2014/main" id="{F494B8C2-4EC3-4B37-0939-B460BE52AB5F}"/>
                </a:ext>
              </a:extLst>
            </p:cNvPr>
            <p:cNvSpPr/>
            <p:nvPr/>
          </p:nvSpPr>
          <p:spPr>
            <a:xfrm>
              <a:off x="5113350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2710;p67">
              <a:extLst>
                <a:ext uri="{FF2B5EF4-FFF2-40B4-BE49-F238E27FC236}">
                  <a16:creationId xmlns:a16="http://schemas.microsoft.com/office/drawing/2014/main" id="{CA54A68B-C4D0-F437-36C9-10DD27064809}"/>
                </a:ext>
              </a:extLst>
            </p:cNvPr>
            <p:cNvSpPr/>
            <p:nvPr/>
          </p:nvSpPr>
          <p:spPr>
            <a:xfrm>
              <a:off x="5113350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2711;p67">
              <a:extLst>
                <a:ext uri="{FF2B5EF4-FFF2-40B4-BE49-F238E27FC236}">
                  <a16:creationId xmlns:a16="http://schemas.microsoft.com/office/drawing/2014/main" id="{D3512097-9708-95EF-6EA4-1E457CD14940}"/>
                </a:ext>
              </a:extLst>
            </p:cNvPr>
            <p:cNvSpPr/>
            <p:nvPr/>
          </p:nvSpPr>
          <p:spPr>
            <a:xfrm>
              <a:off x="511335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83" y="0"/>
                  </a:moveTo>
                  <a:cubicBezTo>
                    <a:pt x="1080" y="0"/>
                    <a:pt x="1077" y="0"/>
                    <a:pt x="1073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8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2712;p67">
              <a:extLst>
                <a:ext uri="{FF2B5EF4-FFF2-40B4-BE49-F238E27FC236}">
                  <a16:creationId xmlns:a16="http://schemas.microsoft.com/office/drawing/2014/main" id="{01F77F62-62AE-75C6-FCD2-2B25FCA9699F}"/>
                </a:ext>
              </a:extLst>
            </p:cNvPr>
            <p:cNvSpPr/>
            <p:nvPr/>
          </p:nvSpPr>
          <p:spPr>
            <a:xfrm>
              <a:off x="5113350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2713;p67">
              <a:extLst>
                <a:ext uri="{FF2B5EF4-FFF2-40B4-BE49-F238E27FC236}">
                  <a16:creationId xmlns:a16="http://schemas.microsoft.com/office/drawing/2014/main" id="{579362C1-9B21-A645-6578-104F8F1C05A2}"/>
                </a:ext>
              </a:extLst>
            </p:cNvPr>
            <p:cNvSpPr/>
            <p:nvPr/>
          </p:nvSpPr>
          <p:spPr>
            <a:xfrm>
              <a:off x="5113350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2714;p67">
              <a:extLst>
                <a:ext uri="{FF2B5EF4-FFF2-40B4-BE49-F238E27FC236}">
                  <a16:creationId xmlns:a16="http://schemas.microsoft.com/office/drawing/2014/main" id="{94D3F3DD-17F3-574B-C4A5-882D30536241}"/>
                </a:ext>
              </a:extLst>
            </p:cNvPr>
            <p:cNvSpPr/>
            <p:nvPr/>
          </p:nvSpPr>
          <p:spPr>
            <a:xfrm>
              <a:off x="5113350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73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2715;p67">
              <a:extLst>
                <a:ext uri="{FF2B5EF4-FFF2-40B4-BE49-F238E27FC236}">
                  <a16:creationId xmlns:a16="http://schemas.microsoft.com/office/drawing/2014/main" id="{276003E1-7100-3F1A-8F6A-F48164331D02}"/>
                </a:ext>
              </a:extLst>
            </p:cNvPr>
            <p:cNvSpPr/>
            <p:nvPr/>
          </p:nvSpPr>
          <p:spPr>
            <a:xfrm>
              <a:off x="47324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2716;p67">
              <a:extLst>
                <a:ext uri="{FF2B5EF4-FFF2-40B4-BE49-F238E27FC236}">
                  <a16:creationId xmlns:a16="http://schemas.microsoft.com/office/drawing/2014/main" id="{439F0281-10A3-2452-FDBE-23A92D86D707}"/>
                </a:ext>
              </a:extLst>
            </p:cNvPr>
            <p:cNvSpPr/>
            <p:nvPr/>
          </p:nvSpPr>
          <p:spPr>
            <a:xfrm>
              <a:off x="47324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2717;p67">
              <a:extLst>
                <a:ext uri="{FF2B5EF4-FFF2-40B4-BE49-F238E27FC236}">
                  <a16:creationId xmlns:a16="http://schemas.microsoft.com/office/drawing/2014/main" id="{647D73B5-883F-7D22-A6E5-DDA29DEB714E}"/>
                </a:ext>
              </a:extLst>
            </p:cNvPr>
            <p:cNvSpPr/>
            <p:nvPr/>
          </p:nvSpPr>
          <p:spPr>
            <a:xfrm>
              <a:off x="47324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2718;p67">
              <a:extLst>
                <a:ext uri="{FF2B5EF4-FFF2-40B4-BE49-F238E27FC236}">
                  <a16:creationId xmlns:a16="http://schemas.microsoft.com/office/drawing/2014/main" id="{87A21A2B-C418-52F2-6EA2-BE952827E4CD}"/>
                </a:ext>
              </a:extLst>
            </p:cNvPr>
            <p:cNvSpPr/>
            <p:nvPr/>
          </p:nvSpPr>
          <p:spPr>
            <a:xfrm>
              <a:off x="47324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2719;p67">
              <a:extLst>
                <a:ext uri="{FF2B5EF4-FFF2-40B4-BE49-F238E27FC236}">
                  <a16:creationId xmlns:a16="http://schemas.microsoft.com/office/drawing/2014/main" id="{F8FF3A3D-7182-69BD-692C-D221CFD7DCAA}"/>
                </a:ext>
              </a:extLst>
            </p:cNvPr>
            <p:cNvSpPr/>
            <p:nvPr/>
          </p:nvSpPr>
          <p:spPr>
            <a:xfrm>
              <a:off x="47324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2720;p67">
              <a:extLst>
                <a:ext uri="{FF2B5EF4-FFF2-40B4-BE49-F238E27FC236}">
                  <a16:creationId xmlns:a16="http://schemas.microsoft.com/office/drawing/2014/main" id="{5C47B755-BE68-D35C-3B69-3DA4BE925C4E}"/>
                </a:ext>
              </a:extLst>
            </p:cNvPr>
            <p:cNvSpPr/>
            <p:nvPr/>
          </p:nvSpPr>
          <p:spPr>
            <a:xfrm>
              <a:off x="4732475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2721;p67">
              <a:extLst>
                <a:ext uri="{FF2B5EF4-FFF2-40B4-BE49-F238E27FC236}">
                  <a16:creationId xmlns:a16="http://schemas.microsoft.com/office/drawing/2014/main" id="{7224B387-B266-E35C-01D9-D6129E5ECDFA}"/>
                </a:ext>
              </a:extLst>
            </p:cNvPr>
            <p:cNvSpPr/>
            <p:nvPr/>
          </p:nvSpPr>
          <p:spPr>
            <a:xfrm>
              <a:off x="47324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2722;p67">
              <a:extLst>
                <a:ext uri="{FF2B5EF4-FFF2-40B4-BE49-F238E27FC236}">
                  <a16:creationId xmlns:a16="http://schemas.microsoft.com/office/drawing/2014/main" id="{0E51C92E-8697-1032-CA91-8DE7274C6285}"/>
                </a:ext>
              </a:extLst>
            </p:cNvPr>
            <p:cNvSpPr/>
            <p:nvPr/>
          </p:nvSpPr>
          <p:spPr>
            <a:xfrm>
              <a:off x="47324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2723;p67">
              <a:extLst>
                <a:ext uri="{FF2B5EF4-FFF2-40B4-BE49-F238E27FC236}">
                  <a16:creationId xmlns:a16="http://schemas.microsoft.com/office/drawing/2014/main" id="{36FB9841-4349-26B8-5E58-26C3A193DFFF}"/>
                </a:ext>
              </a:extLst>
            </p:cNvPr>
            <p:cNvSpPr/>
            <p:nvPr/>
          </p:nvSpPr>
          <p:spPr>
            <a:xfrm>
              <a:off x="47324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2724;p67">
              <a:extLst>
                <a:ext uri="{FF2B5EF4-FFF2-40B4-BE49-F238E27FC236}">
                  <a16:creationId xmlns:a16="http://schemas.microsoft.com/office/drawing/2014/main" id="{DF7B0714-F80E-E1D0-8389-F7ED0E1AE16A}"/>
                </a:ext>
              </a:extLst>
            </p:cNvPr>
            <p:cNvSpPr/>
            <p:nvPr/>
          </p:nvSpPr>
          <p:spPr>
            <a:xfrm>
              <a:off x="47324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2725;p67">
              <a:extLst>
                <a:ext uri="{FF2B5EF4-FFF2-40B4-BE49-F238E27FC236}">
                  <a16:creationId xmlns:a16="http://schemas.microsoft.com/office/drawing/2014/main" id="{428A07A1-DFED-B7B2-C5DF-7094ED97D0B5}"/>
                </a:ext>
              </a:extLst>
            </p:cNvPr>
            <p:cNvSpPr/>
            <p:nvPr/>
          </p:nvSpPr>
          <p:spPr>
            <a:xfrm>
              <a:off x="47324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2726;p67">
              <a:extLst>
                <a:ext uri="{FF2B5EF4-FFF2-40B4-BE49-F238E27FC236}">
                  <a16:creationId xmlns:a16="http://schemas.microsoft.com/office/drawing/2014/main" id="{51B37351-16D3-9B08-A4B3-544FF1598EF4}"/>
                </a:ext>
              </a:extLst>
            </p:cNvPr>
            <p:cNvSpPr/>
            <p:nvPr/>
          </p:nvSpPr>
          <p:spPr>
            <a:xfrm>
              <a:off x="47324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2727;p67">
              <a:extLst>
                <a:ext uri="{FF2B5EF4-FFF2-40B4-BE49-F238E27FC236}">
                  <a16:creationId xmlns:a16="http://schemas.microsoft.com/office/drawing/2014/main" id="{31C8214B-23AA-6683-2989-5828B3DAD535}"/>
                </a:ext>
              </a:extLst>
            </p:cNvPr>
            <p:cNvSpPr/>
            <p:nvPr/>
          </p:nvSpPr>
          <p:spPr>
            <a:xfrm>
              <a:off x="435160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2728;p67">
              <a:extLst>
                <a:ext uri="{FF2B5EF4-FFF2-40B4-BE49-F238E27FC236}">
                  <a16:creationId xmlns:a16="http://schemas.microsoft.com/office/drawing/2014/main" id="{068434F5-3291-59ED-2B5D-FA8147BC479D}"/>
                </a:ext>
              </a:extLst>
            </p:cNvPr>
            <p:cNvSpPr/>
            <p:nvPr/>
          </p:nvSpPr>
          <p:spPr>
            <a:xfrm>
              <a:off x="435160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2729;p67">
              <a:extLst>
                <a:ext uri="{FF2B5EF4-FFF2-40B4-BE49-F238E27FC236}">
                  <a16:creationId xmlns:a16="http://schemas.microsoft.com/office/drawing/2014/main" id="{77FEA5E7-25ED-DB76-1AF6-F122A6F0B240}"/>
                </a:ext>
              </a:extLst>
            </p:cNvPr>
            <p:cNvSpPr/>
            <p:nvPr/>
          </p:nvSpPr>
          <p:spPr>
            <a:xfrm>
              <a:off x="435160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730;p67">
              <a:extLst>
                <a:ext uri="{FF2B5EF4-FFF2-40B4-BE49-F238E27FC236}">
                  <a16:creationId xmlns:a16="http://schemas.microsoft.com/office/drawing/2014/main" id="{5DF22B71-D115-8098-31B0-9AA6837DD76F}"/>
                </a:ext>
              </a:extLst>
            </p:cNvPr>
            <p:cNvSpPr/>
            <p:nvPr/>
          </p:nvSpPr>
          <p:spPr>
            <a:xfrm>
              <a:off x="43516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731;p67">
              <a:extLst>
                <a:ext uri="{FF2B5EF4-FFF2-40B4-BE49-F238E27FC236}">
                  <a16:creationId xmlns:a16="http://schemas.microsoft.com/office/drawing/2014/main" id="{BBB04B70-1E91-8684-294B-FB0241809711}"/>
                </a:ext>
              </a:extLst>
            </p:cNvPr>
            <p:cNvSpPr/>
            <p:nvPr/>
          </p:nvSpPr>
          <p:spPr>
            <a:xfrm>
              <a:off x="442782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732;p67">
              <a:extLst>
                <a:ext uri="{FF2B5EF4-FFF2-40B4-BE49-F238E27FC236}">
                  <a16:creationId xmlns:a16="http://schemas.microsoft.com/office/drawing/2014/main" id="{3A8FEA98-0BEB-C668-D105-ACF4DC73C9DC}"/>
                </a:ext>
              </a:extLst>
            </p:cNvPr>
            <p:cNvSpPr/>
            <p:nvPr/>
          </p:nvSpPr>
          <p:spPr>
            <a:xfrm>
              <a:off x="44278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733;p67">
              <a:extLst>
                <a:ext uri="{FF2B5EF4-FFF2-40B4-BE49-F238E27FC236}">
                  <a16:creationId xmlns:a16="http://schemas.microsoft.com/office/drawing/2014/main" id="{D68C5C24-9FFA-418A-A3FE-F94300BC8CA1}"/>
                </a:ext>
              </a:extLst>
            </p:cNvPr>
            <p:cNvSpPr/>
            <p:nvPr/>
          </p:nvSpPr>
          <p:spPr>
            <a:xfrm>
              <a:off x="45040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734;p67">
              <a:extLst>
                <a:ext uri="{FF2B5EF4-FFF2-40B4-BE49-F238E27FC236}">
                  <a16:creationId xmlns:a16="http://schemas.microsoft.com/office/drawing/2014/main" id="{18A8FB75-DCB8-881E-3AA7-7E4E4B5718A8}"/>
                </a:ext>
              </a:extLst>
            </p:cNvPr>
            <p:cNvSpPr/>
            <p:nvPr/>
          </p:nvSpPr>
          <p:spPr>
            <a:xfrm>
              <a:off x="45040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735;p67">
              <a:extLst>
                <a:ext uri="{FF2B5EF4-FFF2-40B4-BE49-F238E27FC236}">
                  <a16:creationId xmlns:a16="http://schemas.microsoft.com/office/drawing/2014/main" id="{12E74B5E-365B-EB22-95A7-41CF3643600D}"/>
                </a:ext>
              </a:extLst>
            </p:cNvPr>
            <p:cNvSpPr/>
            <p:nvPr/>
          </p:nvSpPr>
          <p:spPr>
            <a:xfrm>
              <a:off x="45040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736;p67">
              <a:extLst>
                <a:ext uri="{FF2B5EF4-FFF2-40B4-BE49-F238E27FC236}">
                  <a16:creationId xmlns:a16="http://schemas.microsoft.com/office/drawing/2014/main" id="{377751CE-5082-5540-A68F-A4EBD882160B}"/>
                </a:ext>
              </a:extLst>
            </p:cNvPr>
            <p:cNvSpPr/>
            <p:nvPr/>
          </p:nvSpPr>
          <p:spPr>
            <a:xfrm>
              <a:off x="45040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737;p67">
              <a:extLst>
                <a:ext uri="{FF2B5EF4-FFF2-40B4-BE49-F238E27FC236}">
                  <a16:creationId xmlns:a16="http://schemas.microsoft.com/office/drawing/2014/main" id="{1F8AF2F8-5FE7-2ADB-A14B-C2701CB289E9}"/>
                </a:ext>
              </a:extLst>
            </p:cNvPr>
            <p:cNvSpPr/>
            <p:nvPr/>
          </p:nvSpPr>
          <p:spPr>
            <a:xfrm>
              <a:off x="4504050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738;p67">
              <a:extLst>
                <a:ext uri="{FF2B5EF4-FFF2-40B4-BE49-F238E27FC236}">
                  <a16:creationId xmlns:a16="http://schemas.microsoft.com/office/drawing/2014/main" id="{8A74DB57-0CEB-DEA9-7D40-DBE652909346}"/>
                </a:ext>
              </a:extLst>
            </p:cNvPr>
            <p:cNvSpPr/>
            <p:nvPr/>
          </p:nvSpPr>
          <p:spPr>
            <a:xfrm>
              <a:off x="45040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739;p67">
              <a:extLst>
                <a:ext uri="{FF2B5EF4-FFF2-40B4-BE49-F238E27FC236}">
                  <a16:creationId xmlns:a16="http://schemas.microsoft.com/office/drawing/2014/main" id="{4FD9DC2A-D749-F662-CE9A-25DE46A00B1C}"/>
                </a:ext>
              </a:extLst>
            </p:cNvPr>
            <p:cNvSpPr/>
            <p:nvPr/>
          </p:nvSpPr>
          <p:spPr>
            <a:xfrm>
              <a:off x="45040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740;p67">
              <a:extLst>
                <a:ext uri="{FF2B5EF4-FFF2-40B4-BE49-F238E27FC236}">
                  <a16:creationId xmlns:a16="http://schemas.microsoft.com/office/drawing/2014/main" id="{AD4F76FF-ADB4-131A-933F-5C6BEBB8EA42}"/>
                </a:ext>
              </a:extLst>
            </p:cNvPr>
            <p:cNvSpPr/>
            <p:nvPr/>
          </p:nvSpPr>
          <p:spPr>
            <a:xfrm>
              <a:off x="45040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741;p67">
              <a:extLst>
                <a:ext uri="{FF2B5EF4-FFF2-40B4-BE49-F238E27FC236}">
                  <a16:creationId xmlns:a16="http://schemas.microsoft.com/office/drawing/2014/main" id="{DB11B3D5-1741-C901-456B-ADBD0290C47A}"/>
                </a:ext>
              </a:extLst>
            </p:cNvPr>
            <p:cNvSpPr/>
            <p:nvPr/>
          </p:nvSpPr>
          <p:spPr>
            <a:xfrm>
              <a:off x="45040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742;p67">
              <a:extLst>
                <a:ext uri="{FF2B5EF4-FFF2-40B4-BE49-F238E27FC236}">
                  <a16:creationId xmlns:a16="http://schemas.microsoft.com/office/drawing/2014/main" id="{69477416-8F05-972D-BDB2-C50C9B84482A}"/>
                </a:ext>
              </a:extLst>
            </p:cNvPr>
            <p:cNvSpPr/>
            <p:nvPr/>
          </p:nvSpPr>
          <p:spPr>
            <a:xfrm>
              <a:off x="45040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743;p67">
              <a:extLst>
                <a:ext uri="{FF2B5EF4-FFF2-40B4-BE49-F238E27FC236}">
                  <a16:creationId xmlns:a16="http://schemas.microsoft.com/office/drawing/2014/main" id="{C274EA4A-7EF4-EBAA-6E03-582C82660E55}"/>
                </a:ext>
              </a:extLst>
            </p:cNvPr>
            <p:cNvSpPr/>
            <p:nvPr/>
          </p:nvSpPr>
          <p:spPr>
            <a:xfrm>
              <a:off x="45040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744;p67">
              <a:extLst>
                <a:ext uri="{FF2B5EF4-FFF2-40B4-BE49-F238E27FC236}">
                  <a16:creationId xmlns:a16="http://schemas.microsoft.com/office/drawing/2014/main" id="{E4188DEF-DF00-2CB0-61DE-55BE80A4B7E1}"/>
                </a:ext>
              </a:extLst>
            </p:cNvPr>
            <p:cNvSpPr/>
            <p:nvPr/>
          </p:nvSpPr>
          <p:spPr>
            <a:xfrm>
              <a:off x="45040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745;p67">
              <a:extLst>
                <a:ext uri="{FF2B5EF4-FFF2-40B4-BE49-F238E27FC236}">
                  <a16:creationId xmlns:a16="http://schemas.microsoft.com/office/drawing/2014/main" id="{D398F8AD-303C-ED25-A28C-81534B99CAD9}"/>
                </a:ext>
              </a:extLst>
            </p:cNvPr>
            <p:cNvSpPr/>
            <p:nvPr/>
          </p:nvSpPr>
          <p:spPr>
            <a:xfrm>
              <a:off x="45802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746;p67">
              <a:extLst>
                <a:ext uri="{FF2B5EF4-FFF2-40B4-BE49-F238E27FC236}">
                  <a16:creationId xmlns:a16="http://schemas.microsoft.com/office/drawing/2014/main" id="{5C5C7EC7-69F3-0B46-B78F-5112DD3B1A99}"/>
                </a:ext>
              </a:extLst>
            </p:cNvPr>
            <p:cNvSpPr/>
            <p:nvPr/>
          </p:nvSpPr>
          <p:spPr>
            <a:xfrm>
              <a:off x="45802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747;p67">
              <a:extLst>
                <a:ext uri="{FF2B5EF4-FFF2-40B4-BE49-F238E27FC236}">
                  <a16:creationId xmlns:a16="http://schemas.microsoft.com/office/drawing/2014/main" id="{3FE0AD12-531B-D523-5765-D0739682B8A7}"/>
                </a:ext>
              </a:extLst>
            </p:cNvPr>
            <p:cNvSpPr/>
            <p:nvPr/>
          </p:nvSpPr>
          <p:spPr>
            <a:xfrm>
              <a:off x="45802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748;p67">
              <a:extLst>
                <a:ext uri="{FF2B5EF4-FFF2-40B4-BE49-F238E27FC236}">
                  <a16:creationId xmlns:a16="http://schemas.microsoft.com/office/drawing/2014/main" id="{9E7A17D9-B6DE-B135-F973-7AC4910A0945}"/>
                </a:ext>
              </a:extLst>
            </p:cNvPr>
            <p:cNvSpPr/>
            <p:nvPr/>
          </p:nvSpPr>
          <p:spPr>
            <a:xfrm>
              <a:off x="45802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2749;p67">
              <a:extLst>
                <a:ext uri="{FF2B5EF4-FFF2-40B4-BE49-F238E27FC236}">
                  <a16:creationId xmlns:a16="http://schemas.microsoft.com/office/drawing/2014/main" id="{449C5A08-C459-1A57-1028-CC3FE782D250}"/>
                </a:ext>
              </a:extLst>
            </p:cNvPr>
            <p:cNvSpPr/>
            <p:nvPr/>
          </p:nvSpPr>
          <p:spPr>
            <a:xfrm>
              <a:off x="45802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2750;p67">
              <a:extLst>
                <a:ext uri="{FF2B5EF4-FFF2-40B4-BE49-F238E27FC236}">
                  <a16:creationId xmlns:a16="http://schemas.microsoft.com/office/drawing/2014/main" id="{BB579F02-F7D3-6658-9C2F-C49A2D4246BF}"/>
                </a:ext>
              </a:extLst>
            </p:cNvPr>
            <p:cNvSpPr/>
            <p:nvPr/>
          </p:nvSpPr>
          <p:spPr>
            <a:xfrm>
              <a:off x="45802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2751;p67">
              <a:extLst>
                <a:ext uri="{FF2B5EF4-FFF2-40B4-BE49-F238E27FC236}">
                  <a16:creationId xmlns:a16="http://schemas.microsoft.com/office/drawing/2014/main" id="{A3BD6278-D359-F827-5474-D863A91F19B6}"/>
                </a:ext>
              </a:extLst>
            </p:cNvPr>
            <p:cNvSpPr/>
            <p:nvPr/>
          </p:nvSpPr>
          <p:spPr>
            <a:xfrm>
              <a:off x="45802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2752;p67">
              <a:extLst>
                <a:ext uri="{FF2B5EF4-FFF2-40B4-BE49-F238E27FC236}">
                  <a16:creationId xmlns:a16="http://schemas.microsoft.com/office/drawing/2014/main" id="{1A39254F-7674-69BD-CB55-A4B73FAB0E5D}"/>
                </a:ext>
              </a:extLst>
            </p:cNvPr>
            <p:cNvSpPr/>
            <p:nvPr/>
          </p:nvSpPr>
          <p:spPr>
            <a:xfrm>
              <a:off x="45802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2753;p67">
              <a:extLst>
                <a:ext uri="{FF2B5EF4-FFF2-40B4-BE49-F238E27FC236}">
                  <a16:creationId xmlns:a16="http://schemas.microsoft.com/office/drawing/2014/main" id="{AAE060C0-CF87-4C1C-4EC1-1E9466C43DDB}"/>
                </a:ext>
              </a:extLst>
            </p:cNvPr>
            <p:cNvSpPr/>
            <p:nvPr/>
          </p:nvSpPr>
          <p:spPr>
            <a:xfrm>
              <a:off x="45802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2754;p67">
              <a:extLst>
                <a:ext uri="{FF2B5EF4-FFF2-40B4-BE49-F238E27FC236}">
                  <a16:creationId xmlns:a16="http://schemas.microsoft.com/office/drawing/2014/main" id="{EC1EAFD0-6260-085C-6BE8-FDAF51B1990F}"/>
                </a:ext>
              </a:extLst>
            </p:cNvPr>
            <p:cNvSpPr/>
            <p:nvPr/>
          </p:nvSpPr>
          <p:spPr>
            <a:xfrm>
              <a:off x="45802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2755;p67">
              <a:extLst>
                <a:ext uri="{FF2B5EF4-FFF2-40B4-BE49-F238E27FC236}">
                  <a16:creationId xmlns:a16="http://schemas.microsoft.com/office/drawing/2014/main" id="{D1C5BD10-B594-C3AD-440B-E52519A5640F}"/>
                </a:ext>
              </a:extLst>
            </p:cNvPr>
            <p:cNvSpPr/>
            <p:nvPr/>
          </p:nvSpPr>
          <p:spPr>
            <a:xfrm>
              <a:off x="45802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2756;p67">
              <a:extLst>
                <a:ext uri="{FF2B5EF4-FFF2-40B4-BE49-F238E27FC236}">
                  <a16:creationId xmlns:a16="http://schemas.microsoft.com/office/drawing/2014/main" id="{0ABF207E-EE99-F3E7-4821-FFA1AC2D6FCF}"/>
                </a:ext>
              </a:extLst>
            </p:cNvPr>
            <p:cNvSpPr/>
            <p:nvPr/>
          </p:nvSpPr>
          <p:spPr>
            <a:xfrm>
              <a:off x="45802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2757;p67">
              <a:extLst>
                <a:ext uri="{FF2B5EF4-FFF2-40B4-BE49-F238E27FC236}">
                  <a16:creationId xmlns:a16="http://schemas.microsoft.com/office/drawing/2014/main" id="{3A97B687-2328-51C4-D381-36C9CB8B92FB}"/>
                </a:ext>
              </a:extLst>
            </p:cNvPr>
            <p:cNvSpPr/>
            <p:nvPr/>
          </p:nvSpPr>
          <p:spPr>
            <a:xfrm>
              <a:off x="465647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2758;p67">
              <a:extLst>
                <a:ext uri="{FF2B5EF4-FFF2-40B4-BE49-F238E27FC236}">
                  <a16:creationId xmlns:a16="http://schemas.microsoft.com/office/drawing/2014/main" id="{22301C19-9D6C-2EF4-A6FC-8541E11312B8}"/>
                </a:ext>
              </a:extLst>
            </p:cNvPr>
            <p:cNvSpPr/>
            <p:nvPr/>
          </p:nvSpPr>
          <p:spPr>
            <a:xfrm>
              <a:off x="46564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2759;p67">
              <a:extLst>
                <a:ext uri="{FF2B5EF4-FFF2-40B4-BE49-F238E27FC236}">
                  <a16:creationId xmlns:a16="http://schemas.microsoft.com/office/drawing/2014/main" id="{A10D519C-3229-84BA-CA9B-62A4BB661342}"/>
                </a:ext>
              </a:extLst>
            </p:cNvPr>
            <p:cNvSpPr/>
            <p:nvPr/>
          </p:nvSpPr>
          <p:spPr>
            <a:xfrm>
              <a:off x="46564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2760;p67">
              <a:extLst>
                <a:ext uri="{FF2B5EF4-FFF2-40B4-BE49-F238E27FC236}">
                  <a16:creationId xmlns:a16="http://schemas.microsoft.com/office/drawing/2014/main" id="{7B291CDA-CEA6-7592-A21B-7191D7B0E2BF}"/>
                </a:ext>
              </a:extLst>
            </p:cNvPr>
            <p:cNvSpPr/>
            <p:nvPr/>
          </p:nvSpPr>
          <p:spPr>
            <a:xfrm>
              <a:off x="465647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2761;p67">
              <a:extLst>
                <a:ext uri="{FF2B5EF4-FFF2-40B4-BE49-F238E27FC236}">
                  <a16:creationId xmlns:a16="http://schemas.microsoft.com/office/drawing/2014/main" id="{C63A5CEA-D457-970C-A47D-9ADF8814AFDD}"/>
                </a:ext>
              </a:extLst>
            </p:cNvPr>
            <p:cNvSpPr/>
            <p:nvPr/>
          </p:nvSpPr>
          <p:spPr>
            <a:xfrm>
              <a:off x="465647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2762;p67">
              <a:extLst>
                <a:ext uri="{FF2B5EF4-FFF2-40B4-BE49-F238E27FC236}">
                  <a16:creationId xmlns:a16="http://schemas.microsoft.com/office/drawing/2014/main" id="{0FE97C91-30D2-373E-B3A1-46855C608A61}"/>
                </a:ext>
              </a:extLst>
            </p:cNvPr>
            <p:cNvSpPr/>
            <p:nvPr/>
          </p:nvSpPr>
          <p:spPr>
            <a:xfrm>
              <a:off x="465647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2763;p67">
              <a:extLst>
                <a:ext uri="{FF2B5EF4-FFF2-40B4-BE49-F238E27FC236}">
                  <a16:creationId xmlns:a16="http://schemas.microsoft.com/office/drawing/2014/main" id="{618B8906-371E-E6AF-AB24-A66B1B4D3AE4}"/>
                </a:ext>
              </a:extLst>
            </p:cNvPr>
            <p:cNvSpPr/>
            <p:nvPr/>
          </p:nvSpPr>
          <p:spPr>
            <a:xfrm>
              <a:off x="46564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2764;p67">
              <a:extLst>
                <a:ext uri="{FF2B5EF4-FFF2-40B4-BE49-F238E27FC236}">
                  <a16:creationId xmlns:a16="http://schemas.microsoft.com/office/drawing/2014/main" id="{8366B43D-4148-75E1-34CC-74135DC241AC}"/>
                </a:ext>
              </a:extLst>
            </p:cNvPr>
            <p:cNvSpPr/>
            <p:nvPr/>
          </p:nvSpPr>
          <p:spPr>
            <a:xfrm>
              <a:off x="46564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2765;p67">
              <a:extLst>
                <a:ext uri="{FF2B5EF4-FFF2-40B4-BE49-F238E27FC236}">
                  <a16:creationId xmlns:a16="http://schemas.microsoft.com/office/drawing/2014/main" id="{DF699199-64C6-40C1-E3B3-F390CB895F40}"/>
                </a:ext>
              </a:extLst>
            </p:cNvPr>
            <p:cNvSpPr/>
            <p:nvPr/>
          </p:nvSpPr>
          <p:spPr>
            <a:xfrm>
              <a:off x="465647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2766;p67">
              <a:extLst>
                <a:ext uri="{FF2B5EF4-FFF2-40B4-BE49-F238E27FC236}">
                  <a16:creationId xmlns:a16="http://schemas.microsoft.com/office/drawing/2014/main" id="{6075BF40-5BBD-47B6-1E43-B27C150FF31F}"/>
                </a:ext>
              </a:extLst>
            </p:cNvPr>
            <p:cNvSpPr/>
            <p:nvPr/>
          </p:nvSpPr>
          <p:spPr>
            <a:xfrm>
              <a:off x="46564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2767;p67">
              <a:extLst>
                <a:ext uri="{FF2B5EF4-FFF2-40B4-BE49-F238E27FC236}">
                  <a16:creationId xmlns:a16="http://schemas.microsoft.com/office/drawing/2014/main" id="{8C1119C9-CDC1-E788-A7EC-5D51AB8F59D8}"/>
                </a:ext>
              </a:extLst>
            </p:cNvPr>
            <p:cNvSpPr/>
            <p:nvPr/>
          </p:nvSpPr>
          <p:spPr>
            <a:xfrm>
              <a:off x="465647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2768;p67">
              <a:extLst>
                <a:ext uri="{FF2B5EF4-FFF2-40B4-BE49-F238E27FC236}">
                  <a16:creationId xmlns:a16="http://schemas.microsoft.com/office/drawing/2014/main" id="{AC408DC3-F4FC-0504-1F1B-D46A6482FEBA}"/>
                </a:ext>
              </a:extLst>
            </p:cNvPr>
            <p:cNvSpPr/>
            <p:nvPr/>
          </p:nvSpPr>
          <p:spPr>
            <a:xfrm>
              <a:off x="465647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2769;p67">
              <a:extLst>
                <a:ext uri="{FF2B5EF4-FFF2-40B4-BE49-F238E27FC236}">
                  <a16:creationId xmlns:a16="http://schemas.microsoft.com/office/drawing/2014/main" id="{AE47FFCE-CF65-5BED-74F9-CA8249A3A040}"/>
                </a:ext>
              </a:extLst>
            </p:cNvPr>
            <p:cNvSpPr/>
            <p:nvPr/>
          </p:nvSpPr>
          <p:spPr>
            <a:xfrm>
              <a:off x="47324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2770;p67">
              <a:extLst>
                <a:ext uri="{FF2B5EF4-FFF2-40B4-BE49-F238E27FC236}">
                  <a16:creationId xmlns:a16="http://schemas.microsoft.com/office/drawing/2014/main" id="{5BE70CE5-E2E4-D9F5-2272-FAFF57E902DF}"/>
                </a:ext>
              </a:extLst>
            </p:cNvPr>
            <p:cNvSpPr/>
            <p:nvPr/>
          </p:nvSpPr>
          <p:spPr>
            <a:xfrm>
              <a:off x="47324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2771;p67">
              <a:extLst>
                <a:ext uri="{FF2B5EF4-FFF2-40B4-BE49-F238E27FC236}">
                  <a16:creationId xmlns:a16="http://schemas.microsoft.com/office/drawing/2014/main" id="{60E7BD3E-3527-9273-3908-ED2F6BCA0A49}"/>
                </a:ext>
              </a:extLst>
            </p:cNvPr>
            <p:cNvSpPr/>
            <p:nvPr/>
          </p:nvSpPr>
          <p:spPr>
            <a:xfrm>
              <a:off x="480870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2772;p67">
              <a:extLst>
                <a:ext uri="{FF2B5EF4-FFF2-40B4-BE49-F238E27FC236}">
                  <a16:creationId xmlns:a16="http://schemas.microsoft.com/office/drawing/2014/main" id="{0E7CC036-626E-EF1D-EC57-BB56AABD0A7B}"/>
                </a:ext>
              </a:extLst>
            </p:cNvPr>
            <p:cNvSpPr/>
            <p:nvPr/>
          </p:nvSpPr>
          <p:spPr>
            <a:xfrm>
              <a:off x="480870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2773;p67">
              <a:extLst>
                <a:ext uri="{FF2B5EF4-FFF2-40B4-BE49-F238E27FC236}">
                  <a16:creationId xmlns:a16="http://schemas.microsoft.com/office/drawing/2014/main" id="{3F7F84EE-DBFF-6467-5D02-531E13682842}"/>
                </a:ext>
              </a:extLst>
            </p:cNvPr>
            <p:cNvSpPr/>
            <p:nvPr/>
          </p:nvSpPr>
          <p:spPr>
            <a:xfrm>
              <a:off x="480870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2774;p67">
              <a:extLst>
                <a:ext uri="{FF2B5EF4-FFF2-40B4-BE49-F238E27FC236}">
                  <a16:creationId xmlns:a16="http://schemas.microsoft.com/office/drawing/2014/main" id="{4557FB04-CB66-5CB8-F438-574BE5AAB1ED}"/>
                </a:ext>
              </a:extLst>
            </p:cNvPr>
            <p:cNvSpPr/>
            <p:nvPr/>
          </p:nvSpPr>
          <p:spPr>
            <a:xfrm>
              <a:off x="480870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2775;p67">
              <a:extLst>
                <a:ext uri="{FF2B5EF4-FFF2-40B4-BE49-F238E27FC236}">
                  <a16:creationId xmlns:a16="http://schemas.microsoft.com/office/drawing/2014/main" id="{CD603451-BB76-E110-B4E2-58A23FAA3D3A}"/>
                </a:ext>
              </a:extLst>
            </p:cNvPr>
            <p:cNvSpPr/>
            <p:nvPr/>
          </p:nvSpPr>
          <p:spPr>
            <a:xfrm>
              <a:off x="4808700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2776;p67">
              <a:extLst>
                <a:ext uri="{FF2B5EF4-FFF2-40B4-BE49-F238E27FC236}">
                  <a16:creationId xmlns:a16="http://schemas.microsoft.com/office/drawing/2014/main" id="{E5940B6A-1B21-5991-1A4F-10BDEC4FF7C4}"/>
                </a:ext>
              </a:extLst>
            </p:cNvPr>
            <p:cNvSpPr/>
            <p:nvPr/>
          </p:nvSpPr>
          <p:spPr>
            <a:xfrm>
              <a:off x="4808700" y="1876050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2777;p67">
              <a:extLst>
                <a:ext uri="{FF2B5EF4-FFF2-40B4-BE49-F238E27FC236}">
                  <a16:creationId xmlns:a16="http://schemas.microsoft.com/office/drawing/2014/main" id="{5DDEDBE5-69BE-7AC7-4724-145A412D948D}"/>
                </a:ext>
              </a:extLst>
            </p:cNvPr>
            <p:cNvSpPr/>
            <p:nvPr/>
          </p:nvSpPr>
          <p:spPr>
            <a:xfrm>
              <a:off x="4808700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2778;p67">
              <a:extLst>
                <a:ext uri="{FF2B5EF4-FFF2-40B4-BE49-F238E27FC236}">
                  <a16:creationId xmlns:a16="http://schemas.microsoft.com/office/drawing/2014/main" id="{C6AEA60E-2008-3D45-EF55-2DEBF572866C}"/>
                </a:ext>
              </a:extLst>
            </p:cNvPr>
            <p:cNvSpPr/>
            <p:nvPr/>
          </p:nvSpPr>
          <p:spPr>
            <a:xfrm>
              <a:off x="4808700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2779;p67">
              <a:extLst>
                <a:ext uri="{FF2B5EF4-FFF2-40B4-BE49-F238E27FC236}">
                  <a16:creationId xmlns:a16="http://schemas.microsoft.com/office/drawing/2014/main" id="{FE7F4588-6418-41D3-19ED-5F97ADC86496}"/>
                </a:ext>
              </a:extLst>
            </p:cNvPr>
            <p:cNvSpPr/>
            <p:nvPr/>
          </p:nvSpPr>
          <p:spPr>
            <a:xfrm>
              <a:off x="4808700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2780;p67">
              <a:extLst>
                <a:ext uri="{FF2B5EF4-FFF2-40B4-BE49-F238E27FC236}">
                  <a16:creationId xmlns:a16="http://schemas.microsoft.com/office/drawing/2014/main" id="{B0557170-08C0-2D0A-B003-C46FED4A34D2}"/>
                </a:ext>
              </a:extLst>
            </p:cNvPr>
            <p:cNvSpPr/>
            <p:nvPr/>
          </p:nvSpPr>
          <p:spPr>
            <a:xfrm>
              <a:off x="4808700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2781;p67">
              <a:extLst>
                <a:ext uri="{FF2B5EF4-FFF2-40B4-BE49-F238E27FC236}">
                  <a16:creationId xmlns:a16="http://schemas.microsoft.com/office/drawing/2014/main" id="{6A1FEF63-DBA0-E97B-EA32-96D782A1B31C}"/>
                </a:ext>
              </a:extLst>
            </p:cNvPr>
            <p:cNvSpPr/>
            <p:nvPr/>
          </p:nvSpPr>
          <p:spPr>
            <a:xfrm>
              <a:off x="480870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2782;p67">
              <a:extLst>
                <a:ext uri="{FF2B5EF4-FFF2-40B4-BE49-F238E27FC236}">
                  <a16:creationId xmlns:a16="http://schemas.microsoft.com/office/drawing/2014/main" id="{3898EF83-6C5E-99C9-DDB2-26963B48BE19}"/>
                </a:ext>
              </a:extLst>
            </p:cNvPr>
            <p:cNvSpPr/>
            <p:nvPr/>
          </p:nvSpPr>
          <p:spPr>
            <a:xfrm>
              <a:off x="4808700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2783;p67">
              <a:extLst>
                <a:ext uri="{FF2B5EF4-FFF2-40B4-BE49-F238E27FC236}">
                  <a16:creationId xmlns:a16="http://schemas.microsoft.com/office/drawing/2014/main" id="{BD07AD0A-74C5-8A51-2EC9-A0A3C76758B9}"/>
                </a:ext>
              </a:extLst>
            </p:cNvPr>
            <p:cNvSpPr/>
            <p:nvPr/>
          </p:nvSpPr>
          <p:spPr>
            <a:xfrm>
              <a:off x="4808700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2784;p67">
              <a:extLst>
                <a:ext uri="{FF2B5EF4-FFF2-40B4-BE49-F238E27FC236}">
                  <a16:creationId xmlns:a16="http://schemas.microsoft.com/office/drawing/2014/main" id="{1146DB5F-814F-2981-A166-033FF79DCCFA}"/>
                </a:ext>
              </a:extLst>
            </p:cNvPr>
            <p:cNvSpPr/>
            <p:nvPr/>
          </p:nvSpPr>
          <p:spPr>
            <a:xfrm>
              <a:off x="4808700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2785;p67">
              <a:extLst>
                <a:ext uri="{FF2B5EF4-FFF2-40B4-BE49-F238E27FC236}">
                  <a16:creationId xmlns:a16="http://schemas.microsoft.com/office/drawing/2014/main" id="{10EB6C95-7FD9-57A2-4574-B75DD9D88243}"/>
                </a:ext>
              </a:extLst>
            </p:cNvPr>
            <p:cNvSpPr/>
            <p:nvPr/>
          </p:nvSpPr>
          <p:spPr>
            <a:xfrm>
              <a:off x="48849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2786;p67">
              <a:extLst>
                <a:ext uri="{FF2B5EF4-FFF2-40B4-BE49-F238E27FC236}">
                  <a16:creationId xmlns:a16="http://schemas.microsoft.com/office/drawing/2014/main" id="{40FCE986-3A74-2795-D1D9-D82E179DD854}"/>
                </a:ext>
              </a:extLst>
            </p:cNvPr>
            <p:cNvSpPr/>
            <p:nvPr/>
          </p:nvSpPr>
          <p:spPr>
            <a:xfrm>
              <a:off x="48849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2787;p67">
              <a:extLst>
                <a:ext uri="{FF2B5EF4-FFF2-40B4-BE49-F238E27FC236}">
                  <a16:creationId xmlns:a16="http://schemas.microsoft.com/office/drawing/2014/main" id="{0A7DE784-33E1-29F4-06B8-9FBE0BCF2A42}"/>
                </a:ext>
              </a:extLst>
            </p:cNvPr>
            <p:cNvSpPr/>
            <p:nvPr/>
          </p:nvSpPr>
          <p:spPr>
            <a:xfrm>
              <a:off x="48849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2788;p67">
              <a:extLst>
                <a:ext uri="{FF2B5EF4-FFF2-40B4-BE49-F238E27FC236}">
                  <a16:creationId xmlns:a16="http://schemas.microsoft.com/office/drawing/2014/main" id="{D59CF276-28C2-4C89-E01B-F8CF097B7192}"/>
                </a:ext>
              </a:extLst>
            </p:cNvPr>
            <p:cNvSpPr/>
            <p:nvPr/>
          </p:nvSpPr>
          <p:spPr>
            <a:xfrm>
              <a:off x="48849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2789;p67">
              <a:extLst>
                <a:ext uri="{FF2B5EF4-FFF2-40B4-BE49-F238E27FC236}">
                  <a16:creationId xmlns:a16="http://schemas.microsoft.com/office/drawing/2014/main" id="{DD4C8066-6B41-AC3B-2A6E-713C00709F90}"/>
                </a:ext>
              </a:extLst>
            </p:cNvPr>
            <p:cNvSpPr/>
            <p:nvPr/>
          </p:nvSpPr>
          <p:spPr>
            <a:xfrm>
              <a:off x="48849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2790;p67">
              <a:extLst>
                <a:ext uri="{FF2B5EF4-FFF2-40B4-BE49-F238E27FC236}">
                  <a16:creationId xmlns:a16="http://schemas.microsoft.com/office/drawing/2014/main" id="{21212FB7-67AF-3940-BA56-EB797E0D96AF}"/>
                </a:ext>
              </a:extLst>
            </p:cNvPr>
            <p:cNvSpPr/>
            <p:nvPr/>
          </p:nvSpPr>
          <p:spPr>
            <a:xfrm>
              <a:off x="4884900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2791;p67">
              <a:extLst>
                <a:ext uri="{FF2B5EF4-FFF2-40B4-BE49-F238E27FC236}">
                  <a16:creationId xmlns:a16="http://schemas.microsoft.com/office/drawing/2014/main" id="{184A2A9C-CFEC-D0E6-8982-FCCC329575FD}"/>
                </a:ext>
              </a:extLst>
            </p:cNvPr>
            <p:cNvSpPr/>
            <p:nvPr/>
          </p:nvSpPr>
          <p:spPr>
            <a:xfrm>
              <a:off x="48849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2792;p67">
              <a:extLst>
                <a:ext uri="{FF2B5EF4-FFF2-40B4-BE49-F238E27FC236}">
                  <a16:creationId xmlns:a16="http://schemas.microsoft.com/office/drawing/2014/main" id="{9989B9F9-4D9F-EDF5-7913-C5A8DD961A59}"/>
                </a:ext>
              </a:extLst>
            </p:cNvPr>
            <p:cNvSpPr/>
            <p:nvPr/>
          </p:nvSpPr>
          <p:spPr>
            <a:xfrm>
              <a:off x="48849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2793;p67">
              <a:extLst>
                <a:ext uri="{FF2B5EF4-FFF2-40B4-BE49-F238E27FC236}">
                  <a16:creationId xmlns:a16="http://schemas.microsoft.com/office/drawing/2014/main" id="{DB244083-53FB-9D57-D708-1F503A846991}"/>
                </a:ext>
              </a:extLst>
            </p:cNvPr>
            <p:cNvSpPr/>
            <p:nvPr/>
          </p:nvSpPr>
          <p:spPr>
            <a:xfrm>
              <a:off x="48849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2794;p67">
              <a:extLst>
                <a:ext uri="{FF2B5EF4-FFF2-40B4-BE49-F238E27FC236}">
                  <a16:creationId xmlns:a16="http://schemas.microsoft.com/office/drawing/2014/main" id="{0EA65A40-D892-20BB-3C94-8F418DAED2E4}"/>
                </a:ext>
              </a:extLst>
            </p:cNvPr>
            <p:cNvSpPr/>
            <p:nvPr/>
          </p:nvSpPr>
          <p:spPr>
            <a:xfrm>
              <a:off x="48849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2795;p67">
              <a:extLst>
                <a:ext uri="{FF2B5EF4-FFF2-40B4-BE49-F238E27FC236}">
                  <a16:creationId xmlns:a16="http://schemas.microsoft.com/office/drawing/2014/main" id="{750C6F49-3819-69A6-E034-AA7C93EC9599}"/>
                </a:ext>
              </a:extLst>
            </p:cNvPr>
            <p:cNvSpPr/>
            <p:nvPr/>
          </p:nvSpPr>
          <p:spPr>
            <a:xfrm>
              <a:off x="48849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2796;p67">
              <a:extLst>
                <a:ext uri="{FF2B5EF4-FFF2-40B4-BE49-F238E27FC236}">
                  <a16:creationId xmlns:a16="http://schemas.microsoft.com/office/drawing/2014/main" id="{BE4AE4B5-103D-CB2F-15AB-8EBD313085A6}"/>
                </a:ext>
              </a:extLst>
            </p:cNvPr>
            <p:cNvSpPr/>
            <p:nvPr/>
          </p:nvSpPr>
          <p:spPr>
            <a:xfrm>
              <a:off x="48849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2797;p67">
              <a:extLst>
                <a:ext uri="{FF2B5EF4-FFF2-40B4-BE49-F238E27FC236}">
                  <a16:creationId xmlns:a16="http://schemas.microsoft.com/office/drawing/2014/main" id="{A5569BCD-9542-D007-329E-690C0789E9B2}"/>
                </a:ext>
              </a:extLst>
            </p:cNvPr>
            <p:cNvSpPr/>
            <p:nvPr/>
          </p:nvSpPr>
          <p:spPr>
            <a:xfrm>
              <a:off x="48849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2798;p67">
              <a:extLst>
                <a:ext uri="{FF2B5EF4-FFF2-40B4-BE49-F238E27FC236}">
                  <a16:creationId xmlns:a16="http://schemas.microsoft.com/office/drawing/2014/main" id="{66A3385E-6B38-2FCE-3DDF-6027C8F1274B}"/>
                </a:ext>
              </a:extLst>
            </p:cNvPr>
            <p:cNvSpPr/>
            <p:nvPr/>
          </p:nvSpPr>
          <p:spPr>
            <a:xfrm>
              <a:off x="48849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2799;p67">
              <a:extLst>
                <a:ext uri="{FF2B5EF4-FFF2-40B4-BE49-F238E27FC236}">
                  <a16:creationId xmlns:a16="http://schemas.microsoft.com/office/drawing/2014/main" id="{A5333A0D-A3F1-CC3D-9ED9-C5962B0AC437}"/>
                </a:ext>
              </a:extLst>
            </p:cNvPr>
            <p:cNvSpPr/>
            <p:nvPr/>
          </p:nvSpPr>
          <p:spPr>
            <a:xfrm>
              <a:off x="48849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2800;p67">
              <a:extLst>
                <a:ext uri="{FF2B5EF4-FFF2-40B4-BE49-F238E27FC236}">
                  <a16:creationId xmlns:a16="http://schemas.microsoft.com/office/drawing/2014/main" id="{68C74C6B-B7E9-EFBC-238E-CEA575F756BC}"/>
                </a:ext>
              </a:extLst>
            </p:cNvPr>
            <p:cNvSpPr/>
            <p:nvPr/>
          </p:nvSpPr>
          <p:spPr>
            <a:xfrm>
              <a:off x="49611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2801;p67">
              <a:extLst>
                <a:ext uri="{FF2B5EF4-FFF2-40B4-BE49-F238E27FC236}">
                  <a16:creationId xmlns:a16="http://schemas.microsoft.com/office/drawing/2014/main" id="{5267ED4D-65BB-C9D1-717C-E494610E1FEC}"/>
                </a:ext>
              </a:extLst>
            </p:cNvPr>
            <p:cNvSpPr/>
            <p:nvPr/>
          </p:nvSpPr>
          <p:spPr>
            <a:xfrm>
              <a:off x="49611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2802;p67">
              <a:extLst>
                <a:ext uri="{FF2B5EF4-FFF2-40B4-BE49-F238E27FC236}">
                  <a16:creationId xmlns:a16="http://schemas.microsoft.com/office/drawing/2014/main" id="{5F36A26E-A734-BE20-CAA2-98F19A5278AF}"/>
                </a:ext>
              </a:extLst>
            </p:cNvPr>
            <p:cNvSpPr/>
            <p:nvPr/>
          </p:nvSpPr>
          <p:spPr>
            <a:xfrm>
              <a:off x="49611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2803;p67">
              <a:extLst>
                <a:ext uri="{FF2B5EF4-FFF2-40B4-BE49-F238E27FC236}">
                  <a16:creationId xmlns:a16="http://schemas.microsoft.com/office/drawing/2014/main" id="{91EF1574-67BC-BD0C-2D5E-727B3B1399DA}"/>
                </a:ext>
              </a:extLst>
            </p:cNvPr>
            <p:cNvSpPr/>
            <p:nvPr/>
          </p:nvSpPr>
          <p:spPr>
            <a:xfrm>
              <a:off x="49611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2804;p67">
              <a:extLst>
                <a:ext uri="{FF2B5EF4-FFF2-40B4-BE49-F238E27FC236}">
                  <a16:creationId xmlns:a16="http://schemas.microsoft.com/office/drawing/2014/main" id="{238C20B2-31D8-C001-6803-91260374AB0A}"/>
                </a:ext>
              </a:extLst>
            </p:cNvPr>
            <p:cNvSpPr/>
            <p:nvPr/>
          </p:nvSpPr>
          <p:spPr>
            <a:xfrm>
              <a:off x="49611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2805;p67">
              <a:extLst>
                <a:ext uri="{FF2B5EF4-FFF2-40B4-BE49-F238E27FC236}">
                  <a16:creationId xmlns:a16="http://schemas.microsoft.com/office/drawing/2014/main" id="{D62C1781-0FC5-6AD3-6539-10FD24D7CA40}"/>
                </a:ext>
              </a:extLst>
            </p:cNvPr>
            <p:cNvSpPr/>
            <p:nvPr/>
          </p:nvSpPr>
          <p:spPr>
            <a:xfrm>
              <a:off x="49611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2806;p67">
              <a:extLst>
                <a:ext uri="{FF2B5EF4-FFF2-40B4-BE49-F238E27FC236}">
                  <a16:creationId xmlns:a16="http://schemas.microsoft.com/office/drawing/2014/main" id="{B671B066-C401-B3B3-58DC-6609AB978790}"/>
                </a:ext>
              </a:extLst>
            </p:cNvPr>
            <p:cNvSpPr/>
            <p:nvPr/>
          </p:nvSpPr>
          <p:spPr>
            <a:xfrm>
              <a:off x="496112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2807;p67">
              <a:extLst>
                <a:ext uri="{FF2B5EF4-FFF2-40B4-BE49-F238E27FC236}">
                  <a16:creationId xmlns:a16="http://schemas.microsoft.com/office/drawing/2014/main" id="{2F613CE7-54F3-5B2A-F3AC-F4FFCD7CAA03}"/>
                </a:ext>
              </a:extLst>
            </p:cNvPr>
            <p:cNvSpPr/>
            <p:nvPr/>
          </p:nvSpPr>
          <p:spPr>
            <a:xfrm>
              <a:off x="496112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2808;p67">
              <a:extLst>
                <a:ext uri="{FF2B5EF4-FFF2-40B4-BE49-F238E27FC236}">
                  <a16:creationId xmlns:a16="http://schemas.microsoft.com/office/drawing/2014/main" id="{4BF42BBB-817A-8383-48A6-9B1218443C37}"/>
                </a:ext>
              </a:extLst>
            </p:cNvPr>
            <p:cNvSpPr/>
            <p:nvPr/>
          </p:nvSpPr>
          <p:spPr>
            <a:xfrm>
              <a:off x="496112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2809;p67">
              <a:extLst>
                <a:ext uri="{FF2B5EF4-FFF2-40B4-BE49-F238E27FC236}">
                  <a16:creationId xmlns:a16="http://schemas.microsoft.com/office/drawing/2014/main" id="{7965B1BC-9305-81C5-AE17-3839DD1FC9DF}"/>
                </a:ext>
              </a:extLst>
            </p:cNvPr>
            <p:cNvSpPr/>
            <p:nvPr/>
          </p:nvSpPr>
          <p:spPr>
            <a:xfrm>
              <a:off x="49611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2810;p67">
              <a:extLst>
                <a:ext uri="{FF2B5EF4-FFF2-40B4-BE49-F238E27FC236}">
                  <a16:creationId xmlns:a16="http://schemas.microsoft.com/office/drawing/2014/main" id="{31567E87-E22F-B688-C65B-8AD1DDB5BEBC}"/>
                </a:ext>
              </a:extLst>
            </p:cNvPr>
            <p:cNvSpPr/>
            <p:nvPr/>
          </p:nvSpPr>
          <p:spPr>
            <a:xfrm>
              <a:off x="496112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2811;p67">
              <a:extLst>
                <a:ext uri="{FF2B5EF4-FFF2-40B4-BE49-F238E27FC236}">
                  <a16:creationId xmlns:a16="http://schemas.microsoft.com/office/drawing/2014/main" id="{FDD4795C-6307-DE27-D347-6689EBF666C2}"/>
                </a:ext>
              </a:extLst>
            </p:cNvPr>
            <p:cNvSpPr/>
            <p:nvPr/>
          </p:nvSpPr>
          <p:spPr>
            <a:xfrm>
              <a:off x="496112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2812;p67">
              <a:extLst>
                <a:ext uri="{FF2B5EF4-FFF2-40B4-BE49-F238E27FC236}">
                  <a16:creationId xmlns:a16="http://schemas.microsoft.com/office/drawing/2014/main" id="{4537E519-3FA2-9441-ADDD-7E159C315EF2}"/>
                </a:ext>
              </a:extLst>
            </p:cNvPr>
            <p:cNvSpPr/>
            <p:nvPr/>
          </p:nvSpPr>
          <p:spPr>
            <a:xfrm>
              <a:off x="496112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2813;p67">
              <a:extLst>
                <a:ext uri="{FF2B5EF4-FFF2-40B4-BE49-F238E27FC236}">
                  <a16:creationId xmlns:a16="http://schemas.microsoft.com/office/drawing/2014/main" id="{338783FC-0A5D-E924-A65A-A8B6D5D153D8}"/>
                </a:ext>
              </a:extLst>
            </p:cNvPr>
            <p:cNvSpPr/>
            <p:nvPr/>
          </p:nvSpPr>
          <p:spPr>
            <a:xfrm>
              <a:off x="496112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2814;p67">
              <a:extLst>
                <a:ext uri="{FF2B5EF4-FFF2-40B4-BE49-F238E27FC236}">
                  <a16:creationId xmlns:a16="http://schemas.microsoft.com/office/drawing/2014/main" id="{642D34C0-3023-2D43-F785-DECA2BF8064A}"/>
                </a:ext>
              </a:extLst>
            </p:cNvPr>
            <p:cNvSpPr/>
            <p:nvPr/>
          </p:nvSpPr>
          <p:spPr>
            <a:xfrm>
              <a:off x="50373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2815;p67">
              <a:extLst>
                <a:ext uri="{FF2B5EF4-FFF2-40B4-BE49-F238E27FC236}">
                  <a16:creationId xmlns:a16="http://schemas.microsoft.com/office/drawing/2014/main" id="{2C27B38E-1DDA-E23A-A1BB-12A17434815F}"/>
                </a:ext>
              </a:extLst>
            </p:cNvPr>
            <p:cNvSpPr/>
            <p:nvPr/>
          </p:nvSpPr>
          <p:spPr>
            <a:xfrm>
              <a:off x="50373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2816;p67">
              <a:extLst>
                <a:ext uri="{FF2B5EF4-FFF2-40B4-BE49-F238E27FC236}">
                  <a16:creationId xmlns:a16="http://schemas.microsoft.com/office/drawing/2014/main" id="{5277CC55-C7FD-21FC-3CC0-6AAE69DFBCEA}"/>
                </a:ext>
              </a:extLst>
            </p:cNvPr>
            <p:cNvSpPr/>
            <p:nvPr/>
          </p:nvSpPr>
          <p:spPr>
            <a:xfrm>
              <a:off x="50373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2817;p67">
              <a:extLst>
                <a:ext uri="{FF2B5EF4-FFF2-40B4-BE49-F238E27FC236}">
                  <a16:creationId xmlns:a16="http://schemas.microsoft.com/office/drawing/2014/main" id="{4F1C1122-7930-08F2-3D07-9F21D8BFA14C}"/>
                </a:ext>
              </a:extLst>
            </p:cNvPr>
            <p:cNvSpPr/>
            <p:nvPr/>
          </p:nvSpPr>
          <p:spPr>
            <a:xfrm>
              <a:off x="50373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2818;p67">
              <a:extLst>
                <a:ext uri="{FF2B5EF4-FFF2-40B4-BE49-F238E27FC236}">
                  <a16:creationId xmlns:a16="http://schemas.microsoft.com/office/drawing/2014/main" id="{5CC54F12-BC6C-0D32-8D0A-AFCD8F51526D}"/>
                </a:ext>
              </a:extLst>
            </p:cNvPr>
            <p:cNvSpPr/>
            <p:nvPr/>
          </p:nvSpPr>
          <p:spPr>
            <a:xfrm>
              <a:off x="50373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2819;p67">
              <a:extLst>
                <a:ext uri="{FF2B5EF4-FFF2-40B4-BE49-F238E27FC236}">
                  <a16:creationId xmlns:a16="http://schemas.microsoft.com/office/drawing/2014/main" id="{F3A7E386-229A-5508-0899-27757615BF86}"/>
                </a:ext>
              </a:extLst>
            </p:cNvPr>
            <p:cNvSpPr/>
            <p:nvPr/>
          </p:nvSpPr>
          <p:spPr>
            <a:xfrm>
              <a:off x="50373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2820;p67">
              <a:extLst>
                <a:ext uri="{FF2B5EF4-FFF2-40B4-BE49-F238E27FC236}">
                  <a16:creationId xmlns:a16="http://schemas.microsoft.com/office/drawing/2014/main" id="{B56287AC-A211-E812-0DCE-163E0352DDD7}"/>
                </a:ext>
              </a:extLst>
            </p:cNvPr>
            <p:cNvSpPr/>
            <p:nvPr/>
          </p:nvSpPr>
          <p:spPr>
            <a:xfrm>
              <a:off x="50373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2821;p67">
              <a:extLst>
                <a:ext uri="{FF2B5EF4-FFF2-40B4-BE49-F238E27FC236}">
                  <a16:creationId xmlns:a16="http://schemas.microsoft.com/office/drawing/2014/main" id="{853B0A39-9F5E-C50F-A861-22A954790DE5}"/>
                </a:ext>
              </a:extLst>
            </p:cNvPr>
            <p:cNvSpPr/>
            <p:nvPr/>
          </p:nvSpPr>
          <p:spPr>
            <a:xfrm>
              <a:off x="50373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2822;p67">
              <a:extLst>
                <a:ext uri="{FF2B5EF4-FFF2-40B4-BE49-F238E27FC236}">
                  <a16:creationId xmlns:a16="http://schemas.microsoft.com/office/drawing/2014/main" id="{44908F2F-B44D-F98C-32C5-443E1091FFDE}"/>
                </a:ext>
              </a:extLst>
            </p:cNvPr>
            <p:cNvSpPr/>
            <p:nvPr/>
          </p:nvSpPr>
          <p:spPr>
            <a:xfrm>
              <a:off x="50373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2823;p67">
              <a:extLst>
                <a:ext uri="{FF2B5EF4-FFF2-40B4-BE49-F238E27FC236}">
                  <a16:creationId xmlns:a16="http://schemas.microsoft.com/office/drawing/2014/main" id="{AF71D75F-063B-B46B-67C9-021FD1881A28}"/>
                </a:ext>
              </a:extLst>
            </p:cNvPr>
            <p:cNvSpPr/>
            <p:nvPr/>
          </p:nvSpPr>
          <p:spPr>
            <a:xfrm>
              <a:off x="503732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2824;p67">
              <a:extLst>
                <a:ext uri="{FF2B5EF4-FFF2-40B4-BE49-F238E27FC236}">
                  <a16:creationId xmlns:a16="http://schemas.microsoft.com/office/drawing/2014/main" id="{DAF383E4-C77A-B236-6BF0-A8B155AEA879}"/>
                </a:ext>
              </a:extLst>
            </p:cNvPr>
            <p:cNvSpPr/>
            <p:nvPr/>
          </p:nvSpPr>
          <p:spPr>
            <a:xfrm>
              <a:off x="503732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2825;p67">
              <a:extLst>
                <a:ext uri="{FF2B5EF4-FFF2-40B4-BE49-F238E27FC236}">
                  <a16:creationId xmlns:a16="http://schemas.microsoft.com/office/drawing/2014/main" id="{784FE52F-4D9D-88B4-7F9C-742CBDFD5741}"/>
                </a:ext>
              </a:extLst>
            </p:cNvPr>
            <p:cNvSpPr/>
            <p:nvPr/>
          </p:nvSpPr>
          <p:spPr>
            <a:xfrm>
              <a:off x="50373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2826;p67">
              <a:extLst>
                <a:ext uri="{FF2B5EF4-FFF2-40B4-BE49-F238E27FC236}">
                  <a16:creationId xmlns:a16="http://schemas.microsoft.com/office/drawing/2014/main" id="{C44C7F7C-F4A0-69EC-6FB4-69DF4E39E93E}"/>
                </a:ext>
              </a:extLst>
            </p:cNvPr>
            <p:cNvSpPr/>
            <p:nvPr/>
          </p:nvSpPr>
          <p:spPr>
            <a:xfrm>
              <a:off x="50373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2827;p67">
              <a:extLst>
                <a:ext uri="{FF2B5EF4-FFF2-40B4-BE49-F238E27FC236}">
                  <a16:creationId xmlns:a16="http://schemas.microsoft.com/office/drawing/2014/main" id="{B82BE18E-6A89-8665-4B86-18AAC03B9715}"/>
                </a:ext>
              </a:extLst>
            </p:cNvPr>
            <p:cNvSpPr/>
            <p:nvPr/>
          </p:nvSpPr>
          <p:spPr>
            <a:xfrm>
              <a:off x="503732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2828;p67">
              <a:extLst>
                <a:ext uri="{FF2B5EF4-FFF2-40B4-BE49-F238E27FC236}">
                  <a16:creationId xmlns:a16="http://schemas.microsoft.com/office/drawing/2014/main" id="{BDC19903-1480-BDB6-015B-08E3541C75E4}"/>
                </a:ext>
              </a:extLst>
            </p:cNvPr>
            <p:cNvSpPr/>
            <p:nvPr/>
          </p:nvSpPr>
          <p:spPr>
            <a:xfrm>
              <a:off x="5113350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2829;p67">
              <a:extLst>
                <a:ext uri="{FF2B5EF4-FFF2-40B4-BE49-F238E27FC236}">
                  <a16:creationId xmlns:a16="http://schemas.microsoft.com/office/drawing/2014/main" id="{C505645A-76F0-CF27-2D3F-816304A108CE}"/>
                </a:ext>
              </a:extLst>
            </p:cNvPr>
            <p:cNvSpPr/>
            <p:nvPr/>
          </p:nvSpPr>
          <p:spPr>
            <a:xfrm>
              <a:off x="5113350" y="26377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8" y="2137"/>
                    <a:pt x="1076" y="2137"/>
                  </a:cubicBezTo>
                  <a:cubicBezTo>
                    <a:pt x="1339" y="2137"/>
                    <a:pt x="1605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2830;p67">
              <a:extLst>
                <a:ext uri="{FF2B5EF4-FFF2-40B4-BE49-F238E27FC236}">
                  <a16:creationId xmlns:a16="http://schemas.microsoft.com/office/drawing/2014/main" id="{781C6C17-975C-FBFF-37F8-418BABAB3C6A}"/>
                </a:ext>
              </a:extLst>
            </p:cNvPr>
            <p:cNvSpPr/>
            <p:nvPr/>
          </p:nvSpPr>
          <p:spPr>
            <a:xfrm>
              <a:off x="51895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2831;p67">
              <a:extLst>
                <a:ext uri="{FF2B5EF4-FFF2-40B4-BE49-F238E27FC236}">
                  <a16:creationId xmlns:a16="http://schemas.microsoft.com/office/drawing/2014/main" id="{D011BB83-E3AD-5972-E6B4-C1C9303CF137}"/>
                </a:ext>
              </a:extLst>
            </p:cNvPr>
            <p:cNvSpPr/>
            <p:nvPr/>
          </p:nvSpPr>
          <p:spPr>
            <a:xfrm>
              <a:off x="51895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2832;p67">
              <a:extLst>
                <a:ext uri="{FF2B5EF4-FFF2-40B4-BE49-F238E27FC236}">
                  <a16:creationId xmlns:a16="http://schemas.microsoft.com/office/drawing/2014/main" id="{1B5804B7-1EBF-CB77-9EBE-DCAB48B8CDF4}"/>
                </a:ext>
              </a:extLst>
            </p:cNvPr>
            <p:cNvSpPr/>
            <p:nvPr/>
          </p:nvSpPr>
          <p:spPr>
            <a:xfrm>
              <a:off x="5189550" y="157140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51" y="0"/>
                  </a:moveTo>
                  <a:cubicBezTo>
                    <a:pt x="472" y="0"/>
                    <a:pt x="1" y="477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ubicBezTo>
                    <a:pt x="1061" y="1"/>
                    <a:pt x="1056" y="0"/>
                    <a:pt x="1051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2833;p67">
              <a:extLst>
                <a:ext uri="{FF2B5EF4-FFF2-40B4-BE49-F238E27FC236}">
                  <a16:creationId xmlns:a16="http://schemas.microsoft.com/office/drawing/2014/main" id="{578798BE-8B93-DB79-BA1C-8B4EB3B666C8}"/>
                </a:ext>
              </a:extLst>
            </p:cNvPr>
            <p:cNvSpPr/>
            <p:nvPr/>
          </p:nvSpPr>
          <p:spPr>
            <a:xfrm>
              <a:off x="51895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8"/>
                    <a:pt x="1068" y="2138"/>
                  </a:cubicBezTo>
                  <a:cubicBezTo>
                    <a:pt x="1329" y="2138"/>
                    <a:pt x="1596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2834;p67">
              <a:extLst>
                <a:ext uri="{FF2B5EF4-FFF2-40B4-BE49-F238E27FC236}">
                  <a16:creationId xmlns:a16="http://schemas.microsoft.com/office/drawing/2014/main" id="{4375B560-506F-4DB2-66FE-D250E32747BC}"/>
                </a:ext>
              </a:extLst>
            </p:cNvPr>
            <p:cNvSpPr/>
            <p:nvPr/>
          </p:nvSpPr>
          <p:spPr>
            <a:xfrm>
              <a:off x="51895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2835;p67">
              <a:extLst>
                <a:ext uri="{FF2B5EF4-FFF2-40B4-BE49-F238E27FC236}">
                  <a16:creationId xmlns:a16="http://schemas.microsoft.com/office/drawing/2014/main" id="{7B7EA95D-E279-A15D-16B8-2659B920B7EE}"/>
                </a:ext>
              </a:extLst>
            </p:cNvPr>
            <p:cNvSpPr/>
            <p:nvPr/>
          </p:nvSpPr>
          <p:spPr>
            <a:xfrm>
              <a:off x="51895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2836;p67">
              <a:extLst>
                <a:ext uri="{FF2B5EF4-FFF2-40B4-BE49-F238E27FC236}">
                  <a16:creationId xmlns:a16="http://schemas.microsoft.com/office/drawing/2014/main" id="{39AD2435-9795-92FA-16C2-F93F40A88F54}"/>
                </a:ext>
              </a:extLst>
            </p:cNvPr>
            <p:cNvSpPr/>
            <p:nvPr/>
          </p:nvSpPr>
          <p:spPr>
            <a:xfrm>
              <a:off x="518955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2837;p67">
              <a:extLst>
                <a:ext uri="{FF2B5EF4-FFF2-40B4-BE49-F238E27FC236}">
                  <a16:creationId xmlns:a16="http://schemas.microsoft.com/office/drawing/2014/main" id="{5ED268C2-564D-686F-44C3-37BAA271B3BD}"/>
                </a:ext>
              </a:extLst>
            </p:cNvPr>
            <p:cNvSpPr/>
            <p:nvPr/>
          </p:nvSpPr>
          <p:spPr>
            <a:xfrm>
              <a:off x="51895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2838;p67">
              <a:extLst>
                <a:ext uri="{FF2B5EF4-FFF2-40B4-BE49-F238E27FC236}">
                  <a16:creationId xmlns:a16="http://schemas.microsoft.com/office/drawing/2014/main" id="{74F7E97A-21BB-D4BF-5988-5EC821E9F64A}"/>
                </a:ext>
              </a:extLst>
            </p:cNvPr>
            <p:cNvSpPr/>
            <p:nvPr/>
          </p:nvSpPr>
          <p:spPr>
            <a:xfrm>
              <a:off x="5189550" y="20282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2839;p67">
              <a:extLst>
                <a:ext uri="{FF2B5EF4-FFF2-40B4-BE49-F238E27FC236}">
                  <a16:creationId xmlns:a16="http://schemas.microsoft.com/office/drawing/2014/main" id="{A5082F39-3B88-24D1-6FF6-EB73640A115E}"/>
                </a:ext>
              </a:extLst>
            </p:cNvPr>
            <p:cNvSpPr/>
            <p:nvPr/>
          </p:nvSpPr>
          <p:spPr>
            <a:xfrm>
              <a:off x="51895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2840;p67">
              <a:extLst>
                <a:ext uri="{FF2B5EF4-FFF2-40B4-BE49-F238E27FC236}">
                  <a16:creationId xmlns:a16="http://schemas.microsoft.com/office/drawing/2014/main" id="{8E3523F3-ED2F-AD95-1393-88C37F7727D4}"/>
                </a:ext>
              </a:extLst>
            </p:cNvPr>
            <p:cNvSpPr/>
            <p:nvPr/>
          </p:nvSpPr>
          <p:spPr>
            <a:xfrm>
              <a:off x="51895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2841;p67">
              <a:extLst>
                <a:ext uri="{FF2B5EF4-FFF2-40B4-BE49-F238E27FC236}">
                  <a16:creationId xmlns:a16="http://schemas.microsoft.com/office/drawing/2014/main" id="{8B19A92B-8113-9FA2-D64E-7E3C99C7DC93}"/>
                </a:ext>
              </a:extLst>
            </p:cNvPr>
            <p:cNvSpPr/>
            <p:nvPr/>
          </p:nvSpPr>
          <p:spPr>
            <a:xfrm>
              <a:off x="5189550" y="225692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2842;p67">
              <a:extLst>
                <a:ext uri="{FF2B5EF4-FFF2-40B4-BE49-F238E27FC236}">
                  <a16:creationId xmlns:a16="http://schemas.microsoft.com/office/drawing/2014/main" id="{6A560B3E-1088-7464-7CC2-0CF1E3FAAF3B}"/>
                </a:ext>
              </a:extLst>
            </p:cNvPr>
            <p:cNvSpPr/>
            <p:nvPr/>
          </p:nvSpPr>
          <p:spPr>
            <a:xfrm>
              <a:off x="5189550" y="23331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2843;p67">
              <a:extLst>
                <a:ext uri="{FF2B5EF4-FFF2-40B4-BE49-F238E27FC236}">
                  <a16:creationId xmlns:a16="http://schemas.microsoft.com/office/drawing/2014/main" id="{EB5FF916-1349-7F81-F194-C42BBB322556}"/>
                </a:ext>
              </a:extLst>
            </p:cNvPr>
            <p:cNvSpPr/>
            <p:nvPr/>
          </p:nvSpPr>
          <p:spPr>
            <a:xfrm>
              <a:off x="51895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2844;p67">
              <a:extLst>
                <a:ext uri="{FF2B5EF4-FFF2-40B4-BE49-F238E27FC236}">
                  <a16:creationId xmlns:a16="http://schemas.microsoft.com/office/drawing/2014/main" id="{0CDD2868-2851-05B7-2272-F396EFC6CC58}"/>
                </a:ext>
              </a:extLst>
            </p:cNvPr>
            <p:cNvSpPr/>
            <p:nvPr/>
          </p:nvSpPr>
          <p:spPr>
            <a:xfrm>
              <a:off x="51895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2845;p67">
              <a:extLst>
                <a:ext uri="{FF2B5EF4-FFF2-40B4-BE49-F238E27FC236}">
                  <a16:creationId xmlns:a16="http://schemas.microsoft.com/office/drawing/2014/main" id="{5CC1FB99-C381-96FD-0D6F-6FB6BD5FCF0B}"/>
                </a:ext>
              </a:extLst>
            </p:cNvPr>
            <p:cNvSpPr/>
            <p:nvPr/>
          </p:nvSpPr>
          <p:spPr>
            <a:xfrm>
              <a:off x="51895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2846;p67">
              <a:extLst>
                <a:ext uri="{FF2B5EF4-FFF2-40B4-BE49-F238E27FC236}">
                  <a16:creationId xmlns:a16="http://schemas.microsoft.com/office/drawing/2014/main" id="{B284909B-89BD-5B31-A84A-6C3F0BDAA392}"/>
                </a:ext>
              </a:extLst>
            </p:cNvPr>
            <p:cNvSpPr/>
            <p:nvPr/>
          </p:nvSpPr>
          <p:spPr>
            <a:xfrm>
              <a:off x="51895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5"/>
                    <a:pt x="2017" y="8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2847;p67">
              <a:extLst>
                <a:ext uri="{FF2B5EF4-FFF2-40B4-BE49-F238E27FC236}">
                  <a16:creationId xmlns:a16="http://schemas.microsoft.com/office/drawing/2014/main" id="{14C41B12-4208-94E3-2B42-8A44FA3C6D19}"/>
                </a:ext>
              </a:extLst>
            </p:cNvPr>
            <p:cNvSpPr/>
            <p:nvPr/>
          </p:nvSpPr>
          <p:spPr>
            <a:xfrm>
              <a:off x="51895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2848;p67">
              <a:extLst>
                <a:ext uri="{FF2B5EF4-FFF2-40B4-BE49-F238E27FC236}">
                  <a16:creationId xmlns:a16="http://schemas.microsoft.com/office/drawing/2014/main" id="{640EDEDD-AD99-82C0-1C35-6A901A3F2212}"/>
                </a:ext>
              </a:extLst>
            </p:cNvPr>
            <p:cNvSpPr/>
            <p:nvPr/>
          </p:nvSpPr>
          <p:spPr>
            <a:xfrm>
              <a:off x="5265775" y="13427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2849;p67">
              <a:extLst>
                <a:ext uri="{FF2B5EF4-FFF2-40B4-BE49-F238E27FC236}">
                  <a16:creationId xmlns:a16="http://schemas.microsoft.com/office/drawing/2014/main" id="{3A9B2D4F-6E42-5110-3DDD-B81C507795C4}"/>
                </a:ext>
              </a:extLst>
            </p:cNvPr>
            <p:cNvSpPr/>
            <p:nvPr/>
          </p:nvSpPr>
          <p:spPr>
            <a:xfrm>
              <a:off x="52657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2850;p67">
              <a:extLst>
                <a:ext uri="{FF2B5EF4-FFF2-40B4-BE49-F238E27FC236}">
                  <a16:creationId xmlns:a16="http://schemas.microsoft.com/office/drawing/2014/main" id="{79C40F26-C4CB-CE0D-7419-3487D4C24A96}"/>
                </a:ext>
              </a:extLst>
            </p:cNvPr>
            <p:cNvSpPr/>
            <p:nvPr/>
          </p:nvSpPr>
          <p:spPr>
            <a:xfrm>
              <a:off x="52657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2851;p67">
              <a:extLst>
                <a:ext uri="{FF2B5EF4-FFF2-40B4-BE49-F238E27FC236}">
                  <a16:creationId xmlns:a16="http://schemas.microsoft.com/office/drawing/2014/main" id="{77F57AC9-DA97-E9A9-B2EA-C7CD61B8A791}"/>
                </a:ext>
              </a:extLst>
            </p:cNvPr>
            <p:cNvSpPr/>
            <p:nvPr/>
          </p:nvSpPr>
          <p:spPr>
            <a:xfrm>
              <a:off x="5265775" y="157140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51" y="0"/>
                  </a:moveTo>
                  <a:cubicBezTo>
                    <a:pt x="472" y="0"/>
                    <a:pt x="0" y="477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ubicBezTo>
                    <a:pt x="1060" y="1"/>
                    <a:pt x="1055" y="0"/>
                    <a:pt x="1051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2852;p67">
              <a:extLst>
                <a:ext uri="{FF2B5EF4-FFF2-40B4-BE49-F238E27FC236}">
                  <a16:creationId xmlns:a16="http://schemas.microsoft.com/office/drawing/2014/main" id="{E2F5AF76-2A53-4AA1-1AD8-851DB3B914A6}"/>
                </a:ext>
              </a:extLst>
            </p:cNvPr>
            <p:cNvSpPr/>
            <p:nvPr/>
          </p:nvSpPr>
          <p:spPr>
            <a:xfrm>
              <a:off x="52657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8"/>
                    <a:pt x="1068" y="2138"/>
                  </a:cubicBezTo>
                  <a:cubicBezTo>
                    <a:pt x="1329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2853;p67">
              <a:extLst>
                <a:ext uri="{FF2B5EF4-FFF2-40B4-BE49-F238E27FC236}">
                  <a16:creationId xmlns:a16="http://schemas.microsoft.com/office/drawing/2014/main" id="{2ECC15C8-F59A-8500-2556-907ADE7512D9}"/>
                </a:ext>
              </a:extLst>
            </p:cNvPr>
            <p:cNvSpPr/>
            <p:nvPr/>
          </p:nvSpPr>
          <p:spPr>
            <a:xfrm>
              <a:off x="52657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2854;p67">
              <a:extLst>
                <a:ext uri="{FF2B5EF4-FFF2-40B4-BE49-F238E27FC236}">
                  <a16:creationId xmlns:a16="http://schemas.microsoft.com/office/drawing/2014/main" id="{0ACCB40E-2FCD-9DE7-FAF3-AA4F9FB8D9C0}"/>
                </a:ext>
              </a:extLst>
            </p:cNvPr>
            <p:cNvSpPr/>
            <p:nvPr/>
          </p:nvSpPr>
          <p:spPr>
            <a:xfrm>
              <a:off x="526577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2855;p67">
              <a:extLst>
                <a:ext uri="{FF2B5EF4-FFF2-40B4-BE49-F238E27FC236}">
                  <a16:creationId xmlns:a16="http://schemas.microsoft.com/office/drawing/2014/main" id="{085770BC-5F9C-CFDC-9FFB-C4B488842F4E}"/>
                </a:ext>
              </a:extLst>
            </p:cNvPr>
            <p:cNvSpPr/>
            <p:nvPr/>
          </p:nvSpPr>
          <p:spPr>
            <a:xfrm>
              <a:off x="5265775" y="18760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2856;p67">
              <a:extLst>
                <a:ext uri="{FF2B5EF4-FFF2-40B4-BE49-F238E27FC236}">
                  <a16:creationId xmlns:a16="http://schemas.microsoft.com/office/drawing/2014/main" id="{33984AD7-CB6C-B917-E29B-7D83C6492E9E}"/>
                </a:ext>
              </a:extLst>
            </p:cNvPr>
            <p:cNvSpPr/>
            <p:nvPr/>
          </p:nvSpPr>
          <p:spPr>
            <a:xfrm>
              <a:off x="526577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74"/>
                  </a:cubicBezTo>
                  <a:cubicBezTo>
                    <a:pt x="0" y="1712"/>
                    <a:pt x="521" y="2138"/>
                    <a:pt x="1067" y="2138"/>
                  </a:cubicBezTo>
                  <a:cubicBezTo>
                    <a:pt x="1328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2857;p67">
              <a:extLst>
                <a:ext uri="{FF2B5EF4-FFF2-40B4-BE49-F238E27FC236}">
                  <a16:creationId xmlns:a16="http://schemas.microsoft.com/office/drawing/2014/main" id="{7CC35A7F-F3A9-CEE9-E3C6-DAAC0DC800EC}"/>
                </a:ext>
              </a:extLst>
            </p:cNvPr>
            <p:cNvSpPr/>
            <p:nvPr/>
          </p:nvSpPr>
          <p:spPr>
            <a:xfrm>
              <a:off x="5265775" y="20282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1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2858;p67">
              <a:extLst>
                <a:ext uri="{FF2B5EF4-FFF2-40B4-BE49-F238E27FC236}">
                  <a16:creationId xmlns:a16="http://schemas.microsoft.com/office/drawing/2014/main" id="{56D01402-7BE3-CF91-C941-767BAE9DF19A}"/>
                </a:ext>
              </a:extLst>
            </p:cNvPr>
            <p:cNvSpPr/>
            <p:nvPr/>
          </p:nvSpPr>
          <p:spPr>
            <a:xfrm>
              <a:off x="52657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2859;p67">
              <a:extLst>
                <a:ext uri="{FF2B5EF4-FFF2-40B4-BE49-F238E27FC236}">
                  <a16:creationId xmlns:a16="http://schemas.microsoft.com/office/drawing/2014/main" id="{1DCE44F7-343C-BAC2-6E21-62B64C68BF59}"/>
                </a:ext>
              </a:extLst>
            </p:cNvPr>
            <p:cNvSpPr/>
            <p:nvPr/>
          </p:nvSpPr>
          <p:spPr>
            <a:xfrm>
              <a:off x="526577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2860;p67">
              <a:extLst>
                <a:ext uri="{FF2B5EF4-FFF2-40B4-BE49-F238E27FC236}">
                  <a16:creationId xmlns:a16="http://schemas.microsoft.com/office/drawing/2014/main" id="{6685B780-28D8-F45F-8717-C9AC0EC76F81}"/>
                </a:ext>
              </a:extLst>
            </p:cNvPr>
            <p:cNvSpPr/>
            <p:nvPr/>
          </p:nvSpPr>
          <p:spPr>
            <a:xfrm>
              <a:off x="5265775" y="225692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2861;p67">
              <a:extLst>
                <a:ext uri="{FF2B5EF4-FFF2-40B4-BE49-F238E27FC236}">
                  <a16:creationId xmlns:a16="http://schemas.microsoft.com/office/drawing/2014/main" id="{F7D3D116-DE22-6AF0-82D3-C6672C500B51}"/>
                </a:ext>
              </a:extLst>
            </p:cNvPr>
            <p:cNvSpPr/>
            <p:nvPr/>
          </p:nvSpPr>
          <p:spPr>
            <a:xfrm>
              <a:off x="5265775" y="23331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2862;p67">
              <a:extLst>
                <a:ext uri="{FF2B5EF4-FFF2-40B4-BE49-F238E27FC236}">
                  <a16:creationId xmlns:a16="http://schemas.microsoft.com/office/drawing/2014/main" id="{D90D9089-6F20-8F0D-7A88-0DE165B753E7}"/>
                </a:ext>
              </a:extLst>
            </p:cNvPr>
            <p:cNvSpPr/>
            <p:nvPr/>
          </p:nvSpPr>
          <p:spPr>
            <a:xfrm>
              <a:off x="526577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2863;p67">
              <a:extLst>
                <a:ext uri="{FF2B5EF4-FFF2-40B4-BE49-F238E27FC236}">
                  <a16:creationId xmlns:a16="http://schemas.microsoft.com/office/drawing/2014/main" id="{E86EA67D-6E53-B083-62FF-6050065D41DD}"/>
                </a:ext>
              </a:extLst>
            </p:cNvPr>
            <p:cNvSpPr/>
            <p:nvPr/>
          </p:nvSpPr>
          <p:spPr>
            <a:xfrm>
              <a:off x="5265775" y="24855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2864;p67">
              <a:extLst>
                <a:ext uri="{FF2B5EF4-FFF2-40B4-BE49-F238E27FC236}">
                  <a16:creationId xmlns:a16="http://schemas.microsoft.com/office/drawing/2014/main" id="{017A295F-F834-F75A-2B4B-983DAADBB418}"/>
                </a:ext>
              </a:extLst>
            </p:cNvPr>
            <p:cNvSpPr/>
            <p:nvPr/>
          </p:nvSpPr>
          <p:spPr>
            <a:xfrm>
              <a:off x="526577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2865;p67">
              <a:extLst>
                <a:ext uri="{FF2B5EF4-FFF2-40B4-BE49-F238E27FC236}">
                  <a16:creationId xmlns:a16="http://schemas.microsoft.com/office/drawing/2014/main" id="{6508570D-9C8F-968B-17E3-828F9645990D}"/>
                </a:ext>
              </a:extLst>
            </p:cNvPr>
            <p:cNvSpPr/>
            <p:nvPr/>
          </p:nvSpPr>
          <p:spPr>
            <a:xfrm>
              <a:off x="526577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2866;p67">
              <a:extLst>
                <a:ext uri="{FF2B5EF4-FFF2-40B4-BE49-F238E27FC236}">
                  <a16:creationId xmlns:a16="http://schemas.microsoft.com/office/drawing/2014/main" id="{50BBAF81-C5AB-8017-7702-D1B6CB9AE204}"/>
                </a:ext>
              </a:extLst>
            </p:cNvPr>
            <p:cNvSpPr/>
            <p:nvPr/>
          </p:nvSpPr>
          <p:spPr>
            <a:xfrm>
              <a:off x="53419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2867;p67">
              <a:extLst>
                <a:ext uri="{FF2B5EF4-FFF2-40B4-BE49-F238E27FC236}">
                  <a16:creationId xmlns:a16="http://schemas.microsoft.com/office/drawing/2014/main" id="{39F04A69-9AAE-25A9-5A21-25A2A2925F6F}"/>
                </a:ext>
              </a:extLst>
            </p:cNvPr>
            <p:cNvSpPr/>
            <p:nvPr/>
          </p:nvSpPr>
          <p:spPr>
            <a:xfrm>
              <a:off x="53419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2868;p67">
              <a:extLst>
                <a:ext uri="{FF2B5EF4-FFF2-40B4-BE49-F238E27FC236}">
                  <a16:creationId xmlns:a16="http://schemas.microsoft.com/office/drawing/2014/main" id="{67923782-390C-C8C5-1382-A6D9BAF341CA}"/>
                </a:ext>
              </a:extLst>
            </p:cNvPr>
            <p:cNvSpPr/>
            <p:nvPr/>
          </p:nvSpPr>
          <p:spPr>
            <a:xfrm>
              <a:off x="53419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2869;p67">
              <a:extLst>
                <a:ext uri="{FF2B5EF4-FFF2-40B4-BE49-F238E27FC236}">
                  <a16:creationId xmlns:a16="http://schemas.microsoft.com/office/drawing/2014/main" id="{5ABA6C4E-96C9-37CB-D873-D6051D986273}"/>
                </a:ext>
              </a:extLst>
            </p:cNvPr>
            <p:cNvSpPr/>
            <p:nvPr/>
          </p:nvSpPr>
          <p:spPr>
            <a:xfrm>
              <a:off x="5341975" y="1571400"/>
              <a:ext cx="62375" cy="53250"/>
            </a:xfrm>
            <a:custGeom>
              <a:avLst/>
              <a:gdLst/>
              <a:ahLst/>
              <a:cxnLst/>
              <a:rect l="l" t="t" r="r" b="b"/>
              <a:pathLst>
                <a:path w="2495" h="2130" extrusionOk="0">
                  <a:moveTo>
                    <a:pt x="1084" y="1"/>
                  </a:moveTo>
                  <a:cubicBezTo>
                    <a:pt x="1080" y="1"/>
                    <a:pt x="1077" y="1"/>
                    <a:pt x="1074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4" y="1149"/>
                    <a:pt x="2020" y="1"/>
                    <a:pt x="108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2870;p67">
              <a:extLst>
                <a:ext uri="{FF2B5EF4-FFF2-40B4-BE49-F238E27FC236}">
                  <a16:creationId xmlns:a16="http://schemas.microsoft.com/office/drawing/2014/main" id="{58A43D12-CB04-C808-30F8-E9312E5EA0FB}"/>
                </a:ext>
              </a:extLst>
            </p:cNvPr>
            <p:cNvSpPr/>
            <p:nvPr/>
          </p:nvSpPr>
          <p:spPr>
            <a:xfrm>
              <a:off x="53419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2871;p67">
              <a:extLst>
                <a:ext uri="{FF2B5EF4-FFF2-40B4-BE49-F238E27FC236}">
                  <a16:creationId xmlns:a16="http://schemas.microsoft.com/office/drawing/2014/main" id="{CFDEF728-04F7-B428-58FB-3EC3A4466031}"/>
                </a:ext>
              </a:extLst>
            </p:cNvPr>
            <p:cNvSpPr/>
            <p:nvPr/>
          </p:nvSpPr>
          <p:spPr>
            <a:xfrm>
              <a:off x="53419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2872;p67">
              <a:extLst>
                <a:ext uri="{FF2B5EF4-FFF2-40B4-BE49-F238E27FC236}">
                  <a16:creationId xmlns:a16="http://schemas.microsoft.com/office/drawing/2014/main" id="{F25A42F2-0B7F-D868-4B08-26F09C14C9A8}"/>
                </a:ext>
              </a:extLst>
            </p:cNvPr>
            <p:cNvSpPr/>
            <p:nvPr/>
          </p:nvSpPr>
          <p:spPr>
            <a:xfrm>
              <a:off x="53419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2873;p67">
              <a:extLst>
                <a:ext uri="{FF2B5EF4-FFF2-40B4-BE49-F238E27FC236}">
                  <a16:creationId xmlns:a16="http://schemas.microsoft.com/office/drawing/2014/main" id="{D3691D57-24A2-604D-E84C-012BD4653C41}"/>
                </a:ext>
              </a:extLst>
            </p:cNvPr>
            <p:cNvSpPr/>
            <p:nvPr/>
          </p:nvSpPr>
          <p:spPr>
            <a:xfrm>
              <a:off x="534197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2874;p67">
              <a:extLst>
                <a:ext uri="{FF2B5EF4-FFF2-40B4-BE49-F238E27FC236}">
                  <a16:creationId xmlns:a16="http://schemas.microsoft.com/office/drawing/2014/main" id="{989FA1B1-AA3A-5EF9-B861-CDF1FD9FDC07}"/>
                </a:ext>
              </a:extLst>
            </p:cNvPr>
            <p:cNvSpPr/>
            <p:nvPr/>
          </p:nvSpPr>
          <p:spPr>
            <a:xfrm>
              <a:off x="53419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2875;p67">
              <a:extLst>
                <a:ext uri="{FF2B5EF4-FFF2-40B4-BE49-F238E27FC236}">
                  <a16:creationId xmlns:a16="http://schemas.microsoft.com/office/drawing/2014/main" id="{FA8D9F9F-542E-EF1E-9D5E-7BC005E7F8B7}"/>
                </a:ext>
              </a:extLst>
            </p:cNvPr>
            <p:cNvSpPr/>
            <p:nvPr/>
          </p:nvSpPr>
          <p:spPr>
            <a:xfrm>
              <a:off x="53419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2876;p67">
              <a:extLst>
                <a:ext uri="{FF2B5EF4-FFF2-40B4-BE49-F238E27FC236}">
                  <a16:creationId xmlns:a16="http://schemas.microsoft.com/office/drawing/2014/main" id="{A2B8525E-6823-D434-671C-6F42EFBC7F97}"/>
                </a:ext>
              </a:extLst>
            </p:cNvPr>
            <p:cNvSpPr/>
            <p:nvPr/>
          </p:nvSpPr>
          <p:spPr>
            <a:xfrm>
              <a:off x="53419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2877;p67">
              <a:extLst>
                <a:ext uri="{FF2B5EF4-FFF2-40B4-BE49-F238E27FC236}">
                  <a16:creationId xmlns:a16="http://schemas.microsoft.com/office/drawing/2014/main" id="{EDDE99CB-1899-D533-BF8D-02F06029AA32}"/>
                </a:ext>
              </a:extLst>
            </p:cNvPr>
            <p:cNvSpPr/>
            <p:nvPr/>
          </p:nvSpPr>
          <p:spPr>
            <a:xfrm>
              <a:off x="53419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2878;p67">
              <a:extLst>
                <a:ext uri="{FF2B5EF4-FFF2-40B4-BE49-F238E27FC236}">
                  <a16:creationId xmlns:a16="http://schemas.microsoft.com/office/drawing/2014/main" id="{50601F97-30BC-04FA-D217-EE6FCED6CA01}"/>
                </a:ext>
              </a:extLst>
            </p:cNvPr>
            <p:cNvSpPr/>
            <p:nvPr/>
          </p:nvSpPr>
          <p:spPr>
            <a:xfrm>
              <a:off x="53419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2879;p67">
              <a:extLst>
                <a:ext uri="{FF2B5EF4-FFF2-40B4-BE49-F238E27FC236}">
                  <a16:creationId xmlns:a16="http://schemas.microsoft.com/office/drawing/2014/main" id="{E808E8C4-6A51-DBF9-5478-B6D85FC8313B}"/>
                </a:ext>
              </a:extLst>
            </p:cNvPr>
            <p:cNvSpPr/>
            <p:nvPr/>
          </p:nvSpPr>
          <p:spPr>
            <a:xfrm>
              <a:off x="53419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2880;p67">
              <a:extLst>
                <a:ext uri="{FF2B5EF4-FFF2-40B4-BE49-F238E27FC236}">
                  <a16:creationId xmlns:a16="http://schemas.microsoft.com/office/drawing/2014/main" id="{1F832511-8A3E-1C2A-FF62-DB0BBE025F3D}"/>
                </a:ext>
              </a:extLst>
            </p:cNvPr>
            <p:cNvSpPr/>
            <p:nvPr/>
          </p:nvSpPr>
          <p:spPr>
            <a:xfrm>
              <a:off x="53419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2881;p67">
              <a:extLst>
                <a:ext uri="{FF2B5EF4-FFF2-40B4-BE49-F238E27FC236}">
                  <a16:creationId xmlns:a16="http://schemas.microsoft.com/office/drawing/2014/main" id="{FAE3C742-0DDA-448E-9C03-F624E9E2354E}"/>
                </a:ext>
              </a:extLst>
            </p:cNvPr>
            <p:cNvSpPr/>
            <p:nvPr/>
          </p:nvSpPr>
          <p:spPr>
            <a:xfrm>
              <a:off x="53419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2882;p67">
              <a:extLst>
                <a:ext uri="{FF2B5EF4-FFF2-40B4-BE49-F238E27FC236}">
                  <a16:creationId xmlns:a16="http://schemas.microsoft.com/office/drawing/2014/main" id="{A52076D5-6708-6B2A-5446-3B7FE93BDBD5}"/>
                </a:ext>
              </a:extLst>
            </p:cNvPr>
            <p:cNvSpPr/>
            <p:nvPr/>
          </p:nvSpPr>
          <p:spPr>
            <a:xfrm>
              <a:off x="53419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2883;p67">
              <a:extLst>
                <a:ext uri="{FF2B5EF4-FFF2-40B4-BE49-F238E27FC236}">
                  <a16:creationId xmlns:a16="http://schemas.microsoft.com/office/drawing/2014/main" id="{9BF1D800-67AC-792E-D160-4AA1EFD68D2A}"/>
                </a:ext>
              </a:extLst>
            </p:cNvPr>
            <p:cNvSpPr/>
            <p:nvPr/>
          </p:nvSpPr>
          <p:spPr>
            <a:xfrm>
              <a:off x="54182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2884;p67">
              <a:extLst>
                <a:ext uri="{FF2B5EF4-FFF2-40B4-BE49-F238E27FC236}">
                  <a16:creationId xmlns:a16="http://schemas.microsoft.com/office/drawing/2014/main" id="{C4140A1B-7216-F0D5-6B0D-5CB13BC933D9}"/>
                </a:ext>
              </a:extLst>
            </p:cNvPr>
            <p:cNvSpPr/>
            <p:nvPr/>
          </p:nvSpPr>
          <p:spPr>
            <a:xfrm>
              <a:off x="54182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2885;p67">
              <a:extLst>
                <a:ext uri="{FF2B5EF4-FFF2-40B4-BE49-F238E27FC236}">
                  <a16:creationId xmlns:a16="http://schemas.microsoft.com/office/drawing/2014/main" id="{9EEA4431-0BC3-3C11-A8D5-AB3E0CEFDA9F}"/>
                </a:ext>
              </a:extLst>
            </p:cNvPr>
            <p:cNvSpPr/>
            <p:nvPr/>
          </p:nvSpPr>
          <p:spPr>
            <a:xfrm>
              <a:off x="54182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2886;p67">
              <a:extLst>
                <a:ext uri="{FF2B5EF4-FFF2-40B4-BE49-F238E27FC236}">
                  <a16:creationId xmlns:a16="http://schemas.microsoft.com/office/drawing/2014/main" id="{5CF9DE47-99DD-F3E9-3314-F397AFE839E3}"/>
                </a:ext>
              </a:extLst>
            </p:cNvPr>
            <p:cNvSpPr/>
            <p:nvPr/>
          </p:nvSpPr>
          <p:spPr>
            <a:xfrm>
              <a:off x="54182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2887;p67">
              <a:extLst>
                <a:ext uri="{FF2B5EF4-FFF2-40B4-BE49-F238E27FC236}">
                  <a16:creationId xmlns:a16="http://schemas.microsoft.com/office/drawing/2014/main" id="{C9CC770D-F192-FAFF-2CD3-0784B563348C}"/>
                </a:ext>
              </a:extLst>
            </p:cNvPr>
            <p:cNvSpPr/>
            <p:nvPr/>
          </p:nvSpPr>
          <p:spPr>
            <a:xfrm>
              <a:off x="54182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2888;p67">
              <a:extLst>
                <a:ext uri="{FF2B5EF4-FFF2-40B4-BE49-F238E27FC236}">
                  <a16:creationId xmlns:a16="http://schemas.microsoft.com/office/drawing/2014/main" id="{CF6D5DB3-8CE7-010D-4B87-11B792424B52}"/>
                </a:ext>
              </a:extLst>
            </p:cNvPr>
            <p:cNvSpPr/>
            <p:nvPr/>
          </p:nvSpPr>
          <p:spPr>
            <a:xfrm>
              <a:off x="54182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2889;p67">
              <a:extLst>
                <a:ext uri="{FF2B5EF4-FFF2-40B4-BE49-F238E27FC236}">
                  <a16:creationId xmlns:a16="http://schemas.microsoft.com/office/drawing/2014/main" id="{AB98E0FC-CC99-7EAE-D121-2FCD5FC1A2FE}"/>
                </a:ext>
              </a:extLst>
            </p:cNvPr>
            <p:cNvSpPr/>
            <p:nvPr/>
          </p:nvSpPr>
          <p:spPr>
            <a:xfrm>
              <a:off x="54182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2890;p67">
              <a:extLst>
                <a:ext uri="{FF2B5EF4-FFF2-40B4-BE49-F238E27FC236}">
                  <a16:creationId xmlns:a16="http://schemas.microsoft.com/office/drawing/2014/main" id="{CCE87723-1694-3F60-5C5F-D78A11962381}"/>
                </a:ext>
              </a:extLst>
            </p:cNvPr>
            <p:cNvSpPr/>
            <p:nvPr/>
          </p:nvSpPr>
          <p:spPr>
            <a:xfrm>
              <a:off x="541820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2891;p67">
              <a:extLst>
                <a:ext uri="{FF2B5EF4-FFF2-40B4-BE49-F238E27FC236}">
                  <a16:creationId xmlns:a16="http://schemas.microsoft.com/office/drawing/2014/main" id="{9F2225B9-94C1-4A8E-7CDB-4BC66D246E0D}"/>
                </a:ext>
              </a:extLst>
            </p:cNvPr>
            <p:cNvSpPr/>
            <p:nvPr/>
          </p:nvSpPr>
          <p:spPr>
            <a:xfrm>
              <a:off x="54182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2892;p67">
              <a:extLst>
                <a:ext uri="{FF2B5EF4-FFF2-40B4-BE49-F238E27FC236}">
                  <a16:creationId xmlns:a16="http://schemas.microsoft.com/office/drawing/2014/main" id="{DE070FEA-FE8B-5C31-63E9-FF8CDD495354}"/>
                </a:ext>
              </a:extLst>
            </p:cNvPr>
            <p:cNvSpPr/>
            <p:nvPr/>
          </p:nvSpPr>
          <p:spPr>
            <a:xfrm>
              <a:off x="54182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2893;p67">
              <a:extLst>
                <a:ext uri="{FF2B5EF4-FFF2-40B4-BE49-F238E27FC236}">
                  <a16:creationId xmlns:a16="http://schemas.microsoft.com/office/drawing/2014/main" id="{B8B89D80-35C0-B4BD-2B77-A069FA301903}"/>
                </a:ext>
              </a:extLst>
            </p:cNvPr>
            <p:cNvSpPr/>
            <p:nvPr/>
          </p:nvSpPr>
          <p:spPr>
            <a:xfrm>
              <a:off x="54182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2894;p67">
              <a:extLst>
                <a:ext uri="{FF2B5EF4-FFF2-40B4-BE49-F238E27FC236}">
                  <a16:creationId xmlns:a16="http://schemas.microsoft.com/office/drawing/2014/main" id="{0121DDFD-822F-DD8E-67AC-E696F141E026}"/>
                </a:ext>
              </a:extLst>
            </p:cNvPr>
            <p:cNvSpPr/>
            <p:nvPr/>
          </p:nvSpPr>
          <p:spPr>
            <a:xfrm>
              <a:off x="54182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2895;p67">
              <a:extLst>
                <a:ext uri="{FF2B5EF4-FFF2-40B4-BE49-F238E27FC236}">
                  <a16:creationId xmlns:a16="http://schemas.microsoft.com/office/drawing/2014/main" id="{5A3A80BA-C50C-850E-F4C3-98927AD182EA}"/>
                </a:ext>
              </a:extLst>
            </p:cNvPr>
            <p:cNvSpPr/>
            <p:nvPr/>
          </p:nvSpPr>
          <p:spPr>
            <a:xfrm>
              <a:off x="541820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2896;p67">
              <a:extLst>
                <a:ext uri="{FF2B5EF4-FFF2-40B4-BE49-F238E27FC236}">
                  <a16:creationId xmlns:a16="http://schemas.microsoft.com/office/drawing/2014/main" id="{A2ADDEF7-1C81-7DE6-4D9A-ED866DFB37B2}"/>
                </a:ext>
              </a:extLst>
            </p:cNvPr>
            <p:cNvSpPr/>
            <p:nvPr/>
          </p:nvSpPr>
          <p:spPr>
            <a:xfrm>
              <a:off x="54182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2897;p67">
              <a:extLst>
                <a:ext uri="{FF2B5EF4-FFF2-40B4-BE49-F238E27FC236}">
                  <a16:creationId xmlns:a16="http://schemas.microsoft.com/office/drawing/2014/main" id="{0FD5C03A-F69C-B113-37CF-57A680F7A8A3}"/>
                </a:ext>
              </a:extLst>
            </p:cNvPr>
            <p:cNvSpPr/>
            <p:nvPr/>
          </p:nvSpPr>
          <p:spPr>
            <a:xfrm>
              <a:off x="541820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2898;p67">
              <a:extLst>
                <a:ext uri="{FF2B5EF4-FFF2-40B4-BE49-F238E27FC236}">
                  <a16:creationId xmlns:a16="http://schemas.microsoft.com/office/drawing/2014/main" id="{BA3BD308-1F40-4DDD-8492-9E1F82FE3399}"/>
                </a:ext>
              </a:extLst>
            </p:cNvPr>
            <p:cNvSpPr/>
            <p:nvPr/>
          </p:nvSpPr>
          <p:spPr>
            <a:xfrm>
              <a:off x="541820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2899;p67">
              <a:extLst>
                <a:ext uri="{FF2B5EF4-FFF2-40B4-BE49-F238E27FC236}">
                  <a16:creationId xmlns:a16="http://schemas.microsoft.com/office/drawing/2014/main" id="{628B5026-9BF5-B9BE-1CC5-F91D111DC8CC}"/>
                </a:ext>
              </a:extLst>
            </p:cNvPr>
            <p:cNvSpPr/>
            <p:nvPr/>
          </p:nvSpPr>
          <p:spPr>
            <a:xfrm>
              <a:off x="541820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2900;p67">
              <a:extLst>
                <a:ext uri="{FF2B5EF4-FFF2-40B4-BE49-F238E27FC236}">
                  <a16:creationId xmlns:a16="http://schemas.microsoft.com/office/drawing/2014/main" id="{15571B57-56DF-EC80-B4C8-BA933AE042EF}"/>
                </a:ext>
              </a:extLst>
            </p:cNvPr>
            <p:cNvSpPr/>
            <p:nvPr/>
          </p:nvSpPr>
          <p:spPr>
            <a:xfrm>
              <a:off x="541820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2901;p67">
              <a:extLst>
                <a:ext uri="{FF2B5EF4-FFF2-40B4-BE49-F238E27FC236}">
                  <a16:creationId xmlns:a16="http://schemas.microsoft.com/office/drawing/2014/main" id="{7C620CB1-9FA6-6DE8-E045-922C578BDE0C}"/>
                </a:ext>
              </a:extLst>
            </p:cNvPr>
            <p:cNvSpPr/>
            <p:nvPr/>
          </p:nvSpPr>
          <p:spPr>
            <a:xfrm>
              <a:off x="549440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2902;p67">
              <a:extLst>
                <a:ext uri="{FF2B5EF4-FFF2-40B4-BE49-F238E27FC236}">
                  <a16:creationId xmlns:a16="http://schemas.microsoft.com/office/drawing/2014/main" id="{714013C8-081F-9E02-D663-8C73063C68C0}"/>
                </a:ext>
              </a:extLst>
            </p:cNvPr>
            <p:cNvSpPr/>
            <p:nvPr/>
          </p:nvSpPr>
          <p:spPr>
            <a:xfrm>
              <a:off x="54944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2903;p67">
              <a:extLst>
                <a:ext uri="{FF2B5EF4-FFF2-40B4-BE49-F238E27FC236}">
                  <a16:creationId xmlns:a16="http://schemas.microsoft.com/office/drawing/2014/main" id="{651067B5-829C-335E-8359-7104D86EA616}"/>
                </a:ext>
              </a:extLst>
            </p:cNvPr>
            <p:cNvSpPr/>
            <p:nvPr/>
          </p:nvSpPr>
          <p:spPr>
            <a:xfrm>
              <a:off x="54944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2904;p67">
              <a:extLst>
                <a:ext uri="{FF2B5EF4-FFF2-40B4-BE49-F238E27FC236}">
                  <a16:creationId xmlns:a16="http://schemas.microsoft.com/office/drawing/2014/main" id="{8D3BA3F2-398E-F2C4-48BA-8739FAA54C4E}"/>
                </a:ext>
              </a:extLst>
            </p:cNvPr>
            <p:cNvSpPr/>
            <p:nvPr/>
          </p:nvSpPr>
          <p:spPr>
            <a:xfrm>
              <a:off x="54944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2905;p67">
              <a:extLst>
                <a:ext uri="{FF2B5EF4-FFF2-40B4-BE49-F238E27FC236}">
                  <a16:creationId xmlns:a16="http://schemas.microsoft.com/office/drawing/2014/main" id="{40D94B36-109F-E8BF-AD57-2969ACB00024}"/>
                </a:ext>
              </a:extLst>
            </p:cNvPr>
            <p:cNvSpPr/>
            <p:nvPr/>
          </p:nvSpPr>
          <p:spPr>
            <a:xfrm>
              <a:off x="54944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2906;p67">
              <a:extLst>
                <a:ext uri="{FF2B5EF4-FFF2-40B4-BE49-F238E27FC236}">
                  <a16:creationId xmlns:a16="http://schemas.microsoft.com/office/drawing/2014/main" id="{C5C24F2F-275E-123F-198B-0F9B14863EB7}"/>
                </a:ext>
              </a:extLst>
            </p:cNvPr>
            <p:cNvSpPr/>
            <p:nvPr/>
          </p:nvSpPr>
          <p:spPr>
            <a:xfrm>
              <a:off x="63323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2907;p67">
              <a:extLst>
                <a:ext uri="{FF2B5EF4-FFF2-40B4-BE49-F238E27FC236}">
                  <a16:creationId xmlns:a16="http://schemas.microsoft.com/office/drawing/2014/main" id="{0A0AB79F-23E9-542D-F856-808DAC4B5D68}"/>
                </a:ext>
              </a:extLst>
            </p:cNvPr>
            <p:cNvSpPr/>
            <p:nvPr/>
          </p:nvSpPr>
          <p:spPr>
            <a:xfrm>
              <a:off x="63323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2908;p67">
              <a:extLst>
                <a:ext uri="{FF2B5EF4-FFF2-40B4-BE49-F238E27FC236}">
                  <a16:creationId xmlns:a16="http://schemas.microsoft.com/office/drawing/2014/main" id="{14099359-FF8F-A8F9-7C13-08D0BF515D8E}"/>
                </a:ext>
              </a:extLst>
            </p:cNvPr>
            <p:cNvSpPr/>
            <p:nvPr/>
          </p:nvSpPr>
          <p:spPr>
            <a:xfrm>
              <a:off x="64083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2909;p67">
              <a:extLst>
                <a:ext uri="{FF2B5EF4-FFF2-40B4-BE49-F238E27FC236}">
                  <a16:creationId xmlns:a16="http://schemas.microsoft.com/office/drawing/2014/main" id="{93BB9FBA-C95E-9D79-ED9E-E3CB6DB2602C}"/>
                </a:ext>
              </a:extLst>
            </p:cNvPr>
            <p:cNvSpPr/>
            <p:nvPr/>
          </p:nvSpPr>
          <p:spPr>
            <a:xfrm>
              <a:off x="640835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2910;p67">
              <a:extLst>
                <a:ext uri="{FF2B5EF4-FFF2-40B4-BE49-F238E27FC236}">
                  <a16:creationId xmlns:a16="http://schemas.microsoft.com/office/drawing/2014/main" id="{63A258B8-72C9-EB9C-8C44-D9D0E683A97F}"/>
                </a:ext>
              </a:extLst>
            </p:cNvPr>
            <p:cNvSpPr/>
            <p:nvPr/>
          </p:nvSpPr>
          <p:spPr>
            <a:xfrm>
              <a:off x="64845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2911;p67">
              <a:extLst>
                <a:ext uri="{FF2B5EF4-FFF2-40B4-BE49-F238E27FC236}">
                  <a16:creationId xmlns:a16="http://schemas.microsoft.com/office/drawing/2014/main" id="{06D6D9D1-4C74-DF13-1AB7-50D1E5FFC096}"/>
                </a:ext>
              </a:extLst>
            </p:cNvPr>
            <p:cNvSpPr/>
            <p:nvPr/>
          </p:nvSpPr>
          <p:spPr>
            <a:xfrm>
              <a:off x="64845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2912;p67">
              <a:extLst>
                <a:ext uri="{FF2B5EF4-FFF2-40B4-BE49-F238E27FC236}">
                  <a16:creationId xmlns:a16="http://schemas.microsoft.com/office/drawing/2014/main" id="{95A7738E-111B-DDA8-9657-5E227E3DA8BE}"/>
                </a:ext>
              </a:extLst>
            </p:cNvPr>
            <p:cNvSpPr/>
            <p:nvPr/>
          </p:nvSpPr>
          <p:spPr>
            <a:xfrm>
              <a:off x="64845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2913;p67">
              <a:extLst>
                <a:ext uri="{FF2B5EF4-FFF2-40B4-BE49-F238E27FC236}">
                  <a16:creationId xmlns:a16="http://schemas.microsoft.com/office/drawing/2014/main" id="{9F37521F-75AD-7DA4-0E5B-2E0C61F24991}"/>
                </a:ext>
              </a:extLst>
            </p:cNvPr>
            <p:cNvSpPr/>
            <p:nvPr/>
          </p:nvSpPr>
          <p:spPr>
            <a:xfrm>
              <a:off x="65608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2914;p67">
              <a:extLst>
                <a:ext uri="{FF2B5EF4-FFF2-40B4-BE49-F238E27FC236}">
                  <a16:creationId xmlns:a16="http://schemas.microsoft.com/office/drawing/2014/main" id="{FE87716A-F6F4-6CD5-8F7A-DF512EB9C764}"/>
                </a:ext>
              </a:extLst>
            </p:cNvPr>
            <p:cNvSpPr/>
            <p:nvPr/>
          </p:nvSpPr>
          <p:spPr>
            <a:xfrm>
              <a:off x="65608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2915;p67">
              <a:extLst>
                <a:ext uri="{FF2B5EF4-FFF2-40B4-BE49-F238E27FC236}">
                  <a16:creationId xmlns:a16="http://schemas.microsoft.com/office/drawing/2014/main" id="{F741D5AC-F0B2-747E-FD28-8BC8EB811C9A}"/>
                </a:ext>
              </a:extLst>
            </p:cNvPr>
            <p:cNvSpPr/>
            <p:nvPr/>
          </p:nvSpPr>
          <p:spPr>
            <a:xfrm>
              <a:off x="66370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2916;p67">
              <a:extLst>
                <a:ext uri="{FF2B5EF4-FFF2-40B4-BE49-F238E27FC236}">
                  <a16:creationId xmlns:a16="http://schemas.microsoft.com/office/drawing/2014/main" id="{B0837DCF-6B81-CE95-FE39-C7B3CD65C1F9}"/>
                </a:ext>
              </a:extLst>
            </p:cNvPr>
            <p:cNvSpPr/>
            <p:nvPr/>
          </p:nvSpPr>
          <p:spPr>
            <a:xfrm>
              <a:off x="70940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2917;p67">
              <a:extLst>
                <a:ext uri="{FF2B5EF4-FFF2-40B4-BE49-F238E27FC236}">
                  <a16:creationId xmlns:a16="http://schemas.microsoft.com/office/drawing/2014/main" id="{C1794D1C-715C-BA9E-4F11-0BD72788DCF7}"/>
                </a:ext>
              </a:extLst>
            </p:cNvPr>
            <p:cNvSpPr/>
            <p:nvPr/>
          </p:nvSpPr>
          <p:spPr>
            <a:xfrm>
              <a:off x="67132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2918;p67">
              <a:extLst>
                <a:ext uri="{FF2B5EF4-FFF2-40B4-BE49-F238E27FC236}">
                  <a16:creationId xmlns:a16="http://schemas.microsoft.com/office/drawing/2014/main" id="{EE23D228-5F5B-FA30-D3B8-68A89CBE2DC7}"/>
                </a:ext>
              </a:extLst>
            </p:cNvPr>
            <p:cNvSpPr/>
            <p:nvPr/>
          </p:nvSpPr>
          <p:spPr>
            <a:xfrm>
              <a:off x="678922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2919;p67">
              <a:extLst>
                <a:ext uri="{FF2B5EF4-FFF2-40B4-BE49-F238E27FC236}">
                  <a16:creationId xmlns:a16="http://schemas.microsoft.com/office/drawing/2014/main" id="{0E13F7C6-84B9-07DF-1B51-C16FE5FDE65C}"/>
                </a:ext>
              </a:extLst>
            </p:cNvPr>
            <p:cNvSpPr/>
            <p:nvPr/>
          </p:nvSpPr>
          <p:spPr>
            <a:xfrm>
              <a:off x="68656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2920;p67">
              <a:extLst>
                <a:ext uri="{FF2B5EF4-FFF2-40B4-BE49-F238E27FC236}">
                  <a16:creationId xmlns:a16="http://schemas.microsoft.com/office/drawing/2014/main" id="{C8E07B6D-BA39-0AD0-6766-6A197BCC0388}"/>
                </a:ext>
              </a:extLst>
            </p:cNvPr>
            <p:cNvSpPr/>
            <p:nvPr/>
          </p:nvSpPr>
          <p:spPr>
            <a:xfrm>
              <a:off x="7017875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2921;p67">
              <a:extLst>
                <a:ext uri="{FF2B5EF4-FFF2-40B4-BE49-F238E27FC236}">
                  <a16:creationId xmlns:a16="http://schemas.microsoft.com/office/drawing/2014/main" id="{EC5850BA-53D6-1046-4E68-7B4A2C9EF8DB}"/>
                </a:ext>
              </a:extLst>
            </p:cNvPr>
            <p:cNvSpPr/>
            <p:nvPr/>
          </p:nvSpPr>
          <p:spPr>
            <a:xfrm>
              <a:off x="69418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2922;p67">
              <a:extLst>
                <a:ext uri="{FF2B5EF4-FFF2-40B4-BE49-F238E27FC236}">
                  <a16:creationId xmlns:a16="http://schemas.microsoft.com/office/drawing/2014/main" id="{1E237AFF-6974-8CB6-11F6-B06156839167}"/>
                </a:ext>
              </a:extLst>
            </p:cNvPr>
            <p:cNvSpPr/>
            <p:nvPr/>
          </p:nvSpPr>
          <p:spPr>
            <a:xfrm>
              <a:off x="68656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2923;p67">
              <a:extLst>
                <a:ext uri="{FF2B5EF4-FFF2-40B4-BE49-F238E27FC236}">
                  <a16:creationId xmlns:a16="http://schemas.microsoft.com/office/drawing/2014/main" id="{C29109F7-7369-3599-F93E-4FB1880CE503}"/>
                </a:ext>
              </a:extLst>
            </p:cNvPr>
            <p:cNvSpPr/>
            <p:nvPr/>
          </p:nvSpPr>
          <p:spPr>
            <a:xfrm>
              <a:off x="678922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2924;p67">
              <a:extLst>
                <a:ext uri="{FF2B5EF4-FFF2-40B4-BE49-F238E27FC236}">
                  <a16:creationId xmlns:a16="http://schemas.microsoft.com/office/drawing/2014/main" id="{6BFE341E-41DF-0BE9-286B-919A9DF69362}"/>
                </a:ext>
              </a:extLst>
            </p:cNvPr>
            <p:cNvSpPr/>
            <p:nvPr/>
          </p:nvSpPr>
          <p:spPr>
            <a:xfrm>
              <a:off x="67132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2925;p67">
              <a:extLst>
                <a:ext uri="{FF2B5EF4-FFF2-40B4-BE49-F238E27FC236}">
                  <a16:creationId xmlns:a16="http://schemas.microsoft.com/office/drawing/2014/main" id="{788D6D76-749B-1EC7-CEE1-B42764D603FD}"/>
                </a:ext>
              </a:extLst>
            </p:cNvPr>
            <p:cNvSpPr/>
            <p:nvPr/>
          </p:nvSpPr>
          <p:spPr>
            <a:xfrm>
              <a:off x="66370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2926;p67">
              <a:extLst>
                <a:ext uri="{FF2B5EF4-FFF2-40B4-BE49-F238E27FC236}">
                  <a16:creationId xmlns:a16="http://schemas.microsoft.com/office/drawing/2014/main" id="{2D9B728D-5FE7-5CA5-C78B-04F4B987B79B}"/>
                </a:ext>
              </a:extLst>
            </p:cNvPr>
            <p:cNvSpPr/>
            <p:nvPr/>
          </p:nvSpPr>
          <p:spPr>
            <a:xfrm>
              <a:off x="66370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2927;p67">
              <a:extLst>
                <a:ext uri="{FF2B5EF4-FFF2-40B4-BE49-F238E27FC236}">
                  <a16:creationId xmlns:a16="http://schemas.microsoft.com/office/drawing/2014/main" id="{A9FBB2C1-EA91-64D5-764A-08B8937DA424}"/>
                </a:ext>
              </a:extLst>
            </p:cNvPr>
            <p:cNvSpPr/>
            <p:nvPr/>
          </p:nvSpPr>
          <p:spPr>
            <a:xfrm>
              <a:off x="65608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2928;p67">
              <a:extLst>
                <a:ext uri="{FF2B5EF4-FFF2-40B4-BE49-F238E27FC236}">
                  <a16:creationId xmlns:a16="http://schemas.microsoft.com/office/drawing/2014/main" id="{0EBF782E-FA7E-F7FB-5D3E-368636F91F3B}"/>
                </a:ext>
              </a:extLst>
            </p:cNvPr>
            <p:cNvSpPr/>
            <p:nvPr/>
          </p:nvSpPr>
          <p:spPr>
            <a:xfrm>
              <a:off x="64845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2929;p67">
              <a:extLst>
                <a:ext uri="{FF2B5EF4-FFF2-40B4-BE49-F238E27FC236}">
                  <a16:creationId xmlns:a16="http://schemas.microsoft.com/office/drawing/2014/main" id="{17DDD843-403E-5394-9C86-D3FCB42558EF}"/>
                </a:ext>
              </a:extLst>
            </p:cNvPr>
            <p:cNvSpPr/>
            <p:nvPr/>
          </p:nvSpPr>
          <p:spPr>
            <a:xfrm>
              <a:off x="64083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2930;p67">
              <a:extLst>
                <a:ext uri="{FF2B5EF4-FFF2-40B4-BE49-F238E27FC236}">
                  <a16:creationId xmlns:a16="http://schemas.microsoft.com/office/drawing/2014/main" id="{ECF74C7C-6652-A014-3F0D-AF81E844A710}"/>
                </a:ext>
              </a:extLst>
            </p:cNvPr>
            <p:cNvSpPr/>
            <p:nvPr/>
          </p:nvSpPr>
          <p:spPr>
            <a:xfrm>
              <a:off x="63323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2931;p67">
              <a:extLst>
                <a:ext uri="{FF2B5EF4-FFF2-40B4-BE49-F238E27FC236}">
                  <a16:creationId xmlns:a16="http://schemas.microsoft.com/office/drawing/2014/main" id="{DEE5FC43-9518-A514-628E-AB22CA5BB5F6}"/>
                </a:ext>
              </a:extLst>
            </p:cNvPr>
            <p:cNvSpPr/>
            <p:nvPr/>
          </p:nvSpPr>
          <p:spPr>
            <a:xfrm>
              <a:off x="58752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2932;p67">
              <a:extLst>
                <a:ext uri="{FF2B5EF4-FFF2-40B4-BE49-F238E27FC236}">
                  <a16:creationId xmlns:a16="http://schemas.microsoft.com/office/drawing/2014/main" id="{EA221693-2DBA-45FE-7552-AEA8C7800B25}"/>
                </a:ext>
              </a:extLst>
            </p:cNvPr>
            <p:cNvSpPr/>
            <p:nvPr/>
          </p:nvSpPr>
          <p:spPr>
            <a:xfrm>
              <a:off x="58752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2933;p67">
              <a:extLst>
                <a:ext uri="{FF2B5EF4-FFF2-40B4-BE49-F238E27FC236}">
                  <a16:creationId xmlns:a16="http://schemas.microsoft.com/office/drawing/2014/main" id="{614DD411-46E5-DF04-1C5F-9E894FFE6286}"/>
                </a:ext>
              </a:extLst>
            </p:cNvPr>
            <p:cNvSpPr/>
            <p:nvPr/>
          </p:nvSpPr>
          <p:spPr>
            <a:xfrm>
              <a:off x="59514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2934;p67">
              <a:extLst>
                <a:ext uri="{FF2B5EF4-FFF2-40B4-BE49-F238E27FC236}">
                  <a16:creationId xmlns:a16="http://schemas.microsoft.com/office/drawing/2014/main" id="{A13FA41B-4A9C-59A3-88EC-52C898CB4F7E}"/>
                </a:ext>
              </a:extLst>
            </p:cNvPr>
            <p:cNvSpPr/>
            <p:nvPr/>
          </p:nvSpPr>
          <p:spPr>
            <a:xfrm>
              <a:off x="59514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2935;p67">
              <a:extLst>
                <a:ext uri="{FF2B5EF4-FFF2-40B4-BE49-F238E27FC236}">
                  <a16:creationId xmlns:a16="http://schemas.microsoft.com/office/drawing/2014/main" id="{0C7411E0-D003-8382-E6FA-10C519E88317}"/>
                </a:ext>
              </a:extLst>
            </p:cNvPr>
            <p:cNvSpPr/>
            <p:nvPr/>
          </p:nvSpPr>
          <p:spPr>
            <a:xfrm>
              <a:off x="59514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2936;p67">
              <a:extLst>
                <a:ext uri="{FF2B5EF4-FFF2-40B4-BE49-F238E27FC236}">
                  <a16:creationId xmlns:a16="http://schemas.microsoft.com/office/drawing/2014/main" id="{10361F42-1A57-36B7-88D3-06F2E128A95A}"/>
                </a:ext>
              </a:extLst>
            </p:cNvPr>
            <p:cNvSpPr/>
            <p:nvPr/>
          </p:nvSpPr>
          <p:spPr>
            <a:xfrm>
              <a:off x="59514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2937;p67">
              <a:extLst>
                <a:ext uri="{FF2B5EF4-FFF2-40B4-BE49-F238E27FC236}">
                  <a16:creationId xmlns:a16="http://schemas.microsoft.com/office/drawing/2014/main" id="{1E67F064-967E-681F-5C2A-81D2FE156343}"/>
                </a:ext>
              </a:extLst>
            </p:cNvPr>
            <p:cNvSpPr/>
            <p:nvPr/>
          </p:nvSpPr>
          <p:spPr>
            <a:xfrm>
              <a:off x="59514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2938;p67">
              <a:extLst>
                <a:ext uri="{FF2B5EF4-FFF2-40B4-BE49-F238E27FC236}">
                  <a16:creationId xmlns:a16="http://schemas.microsoft.com/office/drawing/2014/main" id="{A390E237-D8FF-390E-F1D7-BACF72ADEC64}"/>
                </a:ext>
              </a:extLst>
            </p:cNvPr>
            <p:cNvSpPr/>
            <p:nvPr/>
          </p:nvSpPr>
          <p:spPr>
            <a:xfrm>
              <a:off x="59514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2939;p67">
              <a:extLst>
                <a:ext uri="{FF2B5EF4-FFF2-40B4-BE49-F238E27FC236}">
                  <a16:creationId xmlns:a16="http://schemas.microsoft.com/office/drawing/2014/main" id="{7D713A6E-6D95-614F-3FDE-6A3B9EB4878A}"/>
                </a:ext>
              </a:extLst>
            </p:cNvPr>
            <p:cNvSpPr/>
            <p:nvPr/>
          </p:nvSpPr>
          <p:spPr>
            <a:xfrm>
              <a:off x="595147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2940;p67">
              <a:extLst>
                <a:ext uri="{FF2B5EF4-FFF2-40B4-BE49-F238E27FC236}">
                  <a16:creationId xmlns:a16="http://schemas.microsoft.com/office/drawing/2014/main" id="{59D0BD7F-B469-7229-E4F7-A7D1EC3BA995}"/>
                </a:ext>
              </a:extLst>
            </p:cNvPr>
            <p:cNvSpPr/>
            <p:nvPr/>
          </p:nvSpPr>
          <p:spPr>
            <a:xfrm>
              <a:off x="59514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2941;p67">
              <a:extLst>
                <a:ext uri="{FF2B5EF4-FFF2-40B4-BE49-F238E27FC236}">
                  <a16:creationId xmlns:a16="http://schemas.microsoft.com/office/drawing/2014/main" id="{CEEDE474-02E4-B41A-7E25-39917942D59D}"/>
                </a:ext>
              </a:extLst>
            </p:cNvPr>
            <p:cNvSpPr/>
            <p:nvPr/>
          </p:nvSpPr>
          <p:spPr>
            <a:xfrm>
              <a:off x="59514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2942;p67">
              <a:extLst>
                <a:ext uri="{FF2B5EF4-FFF2-40B4-BE49-F238E27FC236}">
                  <a16:creationId xmlns:a16="http://schemas.microsoft.com/office/drawing/2014/main" id="{30355D71-CD68-39D1-D31C-CE9F24C6E92A}"/>
                </a:ext>
              </a:extLst>
            </p:cNvPr>
            <p:cNvSpPr/>
            <p:nvPr/>
          </p:nvSpPr>
          <p:spPr>
            <a:xfrm>
              <a:off x="60275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2943;p67">
              <a:extLst>
                <a:ext uri="{FF2B5EF4-FFF2-40B4-BE49-F238E27FC236}">
                  <a16:creationId xmlns:a16="http://schemas.microsoft.com/office/drawing/2014/main" id="{E4F2CB80-F85E-1C36-6058-6CDC4F5243B0}"/>
                </a:ext>
              </a:extLst>
            </p:cNvPr>
            <p:cNvSpPr/>
            <p:nvPr/>
          </p:nvSpPr>
          <p:spPr>
            <a:xfrm>
              <a:off x="60275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2944;p67">
              <a:extLst>
                <a:ext uri="{FF2B5EF4-FFF2-40B4-BE49-F238E27FC236}">
                  <a16:creationId xmlns:a16="http://schemas.microsoft.com/office/drawing/2014/main" id="{37744313-7831-945F-4553-564AE6BCE2BE}"/>
                </a:ext>
              </a:extLst>
            </p:cNvPr>
            <p:cNvSpPr/>
            <p:nvPr/>
          </p:nvSpPr>
          <p:spPr>
            <a:xfrm>
              <a:off x="60275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2945;p67">
              <a:extLst>
                <a:ext uri="{FF2B5EF4-FFF2-40B4-BE49-F238E27FC236}">
                  <a16:creationId xmlns:a16="http://schemas.microsoft.com/office/drawing/2014/main" id="{6B48DD32-AFB4-5FC0-29D2-6F2F04D046FC}"/>
                </a:ext>
              </a:extLst>
            </p:cNvPr>
            <p:cNvSpPr/>
            <p:nvPr/>
          </p:nvSpPr>
          <p:spPr>
            <a:xfrm>
              <a:off x="60275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2946;p67">
              <a:extLst>
                <a:ext uri="{FF2B5EF4-FFF2-40B4-BE49-F238E27FC236}">
                  <a16:creationId xmlns:a16="http://schemas.microsoft.com/office/drawing/2014/main" id="{32114505-3604-CCA3-16A1-8630AB08A62F}"/>
                </a:ext>
              </a:extLst>
            </p:cNvPr>
            <p:cNvSpPr/>
            <p:nvPr/>
          </p:nvSpPr>
          <p:spPr>
            <a:xfrm>
              <a:off x="60275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2947;p67">
              <a:extLst>
                <a:ext uri="{FF2B5EF4-FFF2-40B4-BE49-F238E27FC236}">
                  <a16:creationId xmlns:a16="http://schemas.microsoft.com/office/drawing/2014/main" id="{BE9EB3F4-0102-0C11-B49E-5134DFB57B89}"/>
                </a:ext>
              </a:extLst>
            </p:cNvPr>
            <p:cNvSpPr/>
            <p:nvPr/>
          </p:nvSpPr>
          <p:spPr>
            <a:xfrm>
              <a:off x="60275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2948;p67">
              <a:extLst>
                <a:ext uri="{FF2B5EF4-FFF2-40B4-BE49-F238E27FC236}">
                  <a16:creationId xmlns:a16="http://schemas.microsoft.com/office/drawing/2014/main" id="{6D1CA99D-E695-4DE0-1CBE-E119675DA09C}"/>
                </a:ext>
              </a:extLst>
            </p:cNvPr>
            <p:cNvSpPr/>
            <p:nvPr/>
          </p:nvSpPr>
          <p:spPr>
            <a:xfrm>
              <a:off x="6027500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2949;p67">
              <a:extLst>
                <a:ext uri="{FF2B5EF4-FFF2-40B4-BE49-F238E27FC236}">
                  <a16:creationId xmlns:a16="http://schemas.microsoft.com/office/drawing/2014/main" id="{FE63E12B-37E2-6DB8-8636-E4F2954DC60A}"/>
                </a:ext>
              </a:extLst>
            </p:cNvPr>
            <p:cNvSpPr/>
            <p:nvPr/>
          </p:nvSpPr>
          <p:spPr>
            <a:xfrm>
              <a:off x="60275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9" y="481"/>
                    <a:pt x="0" y="1074"/>
                  </a:cubicBezTo>
                  <a:cubicBezTo>
                    <a:pt x="0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2950;p67">
              <a:extLst>
                <a:ext uri="{FF2B5EF4-FFF2-40B4-BE49-F238E27FC236}">
                  <a16:creationId xmlns:a16="http://schemas.microsoft.com/office/drawing/2014/main" id="{34319D9A-E7B6-9D9E-ADEF-7BB190455C92}"/>
                </a:ext>
              </a:extLst>
            </p:cNvPr>
            <p:cNvSpPr/>
            <p:nvPr/>
          </p:nvSpPr>
          <p:spPr>
            <a:xfrm>
              <a:off x="61037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2951;p67">
              <a:extLst>
                <a:ext uri="{FF2B5EF4-FFF2-40B4-BE49-F238E27FC236}">
                  <a16:creationId xmlns:a16="http://schemas.microsoft.com/office/drawing/2014/main" id="{9D350112-5A9D-A06C-7FF1-E2C6CD651B74}"/>
                </a:ext>
              </a:extLst>
            </p:cNvPr>
            <p:cNvSpPr/>
            <p:nvPr/>
          </p:nvSpPr>
          <p:spPr>
            <a:xfrm>
              <a:off x="61037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2952;p67">
              <a:extLst>
                <a:ext uri="{FF2B5EF4-FFF2-40B4-BE49-F238E27FC236}">
                  <a16:creationId xmlns:a16="http://schemas.microsoft.com/office/drawing/2014/main" id="{7283C326-174F-2589-65C1-D20932C3E253}"/>
                </a:ext>
              </a:extLst>
            </p:cNvPr>
            <p:cNvSpPr/>
            <p:nvPr/>
          </p:nvSpPr>
          <p:spPr>
            <a:xfrm>
              <a:off x="61037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2953;p67">
              <a:extLst>
                <a:ext uri="{FF2B5EF4-FFF2-40B4-BE49-F238E27FC236}">
                  <a16:creationId xmlns:a16="http://schemas.microsoft.com/office/drawing/2014/main" id="{E49253D6-C720-4544-B707-6A775FACF983}"/>
                </a:ext>
              </a:extLst>
            </p:cNvPr>
            <p:cNvSpPr/>
            <p:nvPr/>
          </p:nvSpPr>
          <p:spPr>
            <a:xfrm>
              <a:off x="61037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2954;p67">
              <a:extLst>
                <a:ext uri="{FF2B5EF4-FFF2-40B4-BE49-F238E27FC236}">
                  <a16:creationId xmlns:a16="http://schemas.microsoft.com/office/drawing/2014/main" id="{6D8EB578-FC05-409E-4E9B-35366E785316}"/>
                </a:ext>
              </a:extLst>
            </p:cNvPr>
            <p:cNvSpPr/>
            <p:nvPr/>
          </p:nvSpPr>
          <p:spPr>
            <a:xfrm>
              <a:off x="61037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2955;p67">
              <a:extLst>
                <a:ext uri="{FF2B5EF4-FFF2-40B4-BE49-F238E27FC236}">
                  <a16:creationId xmlns:a16="http://schemas.microsoft.com/office/drawing/2014/main" id="{FA19E6C4-37ED-18ED-780F-C37D81603105}"/>
                </a:ext>
              </a:extLst>
            </p:cNvPr>
            <p:cNvSpPr/>
            <p:nvPr/>
          </p:nvSpPr>
          <p:spPr>
            <a:xfrm>
              <a:off x="61037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2956;p67">
              <a:extLst>
                <a:ext uri="{FF2B5EF4-FFF2-40B4-BE49-F238E27FC236}">
                  <a16:creationId xmlns:a16="http://schemas.microsoft.com/office/drawing/2014/main" id="{C1AEDAEA-3EF8-3B53-0539-22A63B2E612C}"/>
                </a:ext>
              </a:extLst>
            </p:cNvPr>
            <p:cNvSpPr/>
            <p:nvPr/>
          </p:nvSpPr>
          <p:spPr>
            <a:xfrm>
              <a:off x="610370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2957;p67">
              <a:extLst>
                <a:ext uri="{FF2B5EF4-FFF2-40B4-BE49-F238E27FC236}">
                  <a16:creationId xmlns:a16="http://schemas.microsoft.com/office/drawing/2014/main" id="{A59E2CCE-DFC6-51FE-1388-03B653C24566}"/>
                </a:ext>
              </a:extLst>
            </p:cNvPr>
            <p:cNvSpPr/>
            <p:nvPr/>
          </p:nvSpPr>
          <p:spPr>
            <a:xfrm>
              <a:off x="61037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2958;p67">
              <a:extLst>
                <a:ext uri="{FF2B5EF4-FFF2-40B4-BE49-F238E27FC236}">
                  <a16:creationId xmlns:a16="http://schemas.microsoft.com/office/drawing/2014/main" id="{AE625FC1-F438-ADE6-4360-7608825A3310}"/>
                </a:ext>
              </a:extLst>
            </p:cNvPr>
            <p:cNvSpPr/>
            <p:nvPr/>
          </p:nvSpPr>
          <p:spPr>
            <a:xfrm>
              <a:off x="61799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2959;p67">
              <a:extLst>
                <a:ext uri="{FF2B5EF4-FFF2-40B4-BE49-F238E27FC236}">
                  <a16:creationId xmlns:a16="http://schemas.microsoft.com/office/drawing/2014/main" id="{BB2675F7-1405-1878-0B07-B10CC4D1FBDE}"/>
                </a:ext>
              </a:extLst>
            </p:cNvPr>
            <p:cNvSpPr/>
            <p:nvPr/>
          </p:nvSpPr>
          <p:spPr>
            <a:xfrm>
              <a:off x="61799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2960;p67">
              <a:extLst>
                <a:ext uri="{FF2B5EF4-FFF2-40B4-BE49-F238E27FC236}">
                  <a16:creationId xmlns:a16="http://schemas.microsoft.com/office/drawing/2014/main" id="{D757822B-4638-ECC4-0668-5DEC758A1898}"/>
                </a:ext>
              </a:extLst>
            </p:cNvPr>
            <p:cNvSpPr/>
            <p:nvPr/>
          </p:nvSpPr>
          <p:spPr>
            <a:xfrm>
              <a:off x="61799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2961;p67">
              <a:extLst>
                <a:ext uri="{FF2B5EF4-FFF2-40B4-BE49-F238E27FC236}">
                  <a16:creationId xmlns:a16="http://schemas.microsoft.com/office/drawing/2014/main" id="{07BA92A5-894A-89F2-8BE2-4043EE866271}"/>
                </a:ext>
              </a:extLst>
            </p:cNvPr>
            <p:cNvSpPr/>
            <p:nvPr/>
          </p:nvSpPr>
          <p:spPr>
            <a:xfrm>
              <a:off x="62561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2962;p67">
              <a:extLst>
                <a:ext uri="{FF2B5EF4-FFF2-40B4-BE49-F238E27FC236}">
                  <a16:creationId xmlns:a16="http://schemas.microsoft.com/office/drawing/2014/main" id="{A1BDAD64-0678-C4FD-51FA-03A055795E07}"/>
                </a:ext>
              </a:extLst>
            </p:cNvPr>
            <p:cNvSpPr/>
            <p:nvPr/>
          </p:nvSpPr>
          <p:spPr>
            <a:xfrm>
              <a:off x="62561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2963;p67">
              <a:extLst>
                <a:ext uri="{FF2B5EF4-FFF2-40B4-BE49-F238E27FC236}">
                  <a16:creationId xmlns:a16="http://schemas.microsoft.com/office/drawing/2014/main" id="{AD403691-4258-6A31-52BC-FCD1A6CB94AE}"/>
                </a:ext>
              </a:extLst>
            </p:cNvPr>
            <p:cNvSpPr/>
            <p:nvPr/>
          </p:nvSpPr>
          <p:spPr>
            <a:xfrm>
              <a:off x="62561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2964;p67">
              <a:extLst>
                <a:ext uri="{FF2B5EF4-FFF2-40B4-BE49-F238E27FC236}">
                  <a16:creationId xmlns:a16="http://schemas.microsoft.com/office/drawing/2014/main" id="{8ADB6C10-4BD6-D9F4-E877-77EBB9014272}"/>
                </a:ext>
              </a:extLst>
            </p:cNvPr>
            <p:cNvSpPr/>
            <p:nvPr/>
          </p:nvSpPr>
          <p:spPr>
            <a:xfrm>
              <a:off x="62561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2965;p67">
              <a:extLst>
                <a:ext uri="{FF2B5EF4-FFF2-40B4-BE49-F238E27FC236}">
                  <a16:creationId xmlns:a16="http://schemas.microsoft.com/office/drawing/2014/main" id="{B46F7A69-5FF7-65FE-0242-E264265F3D5D}"/>
                </a:ext>
              </a:extLst>
            </p:cNvPr>
            <p:cNvSpPr/>
            <p:nvPr/>
          </p:nvSpPr>
          <p:spPr>
            <a:xfrm>
              <a:off x="61799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2966;p67">
              <a:extLst>
                <a:ext uri="{FF2B5EF4-FFF2-40B4-BE49-F238E27FC236}">
                  <a16:creationId xmlns:a16="http://schemas.microsoft.com/office/drawing/2014/main" id="{D6DB1D7B-F65F-786C-9485-6AF7AC62AD36}"/>
                </a:ext>
              </a:extLst>
            </p:cNvPr>
            <p:cNvSpPr/>
            <p:nvPr/>
          </p:nvSpPr>
          <p:spPr>
            <a:xfrm>
              <a:off x="61799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2967;p67">
              <a:extLst>
                <a:ext uri="{FF2B5EF4-FFF2-40B4-BE49-F238E27FC236}">
                  <a16:creationId xmlns:a16="http://schemas.microsoft.com/office/drawing/2014/main" id="{86F0C21A-BD09-1426-46ED-8E235C8B646C}"/>
                </a:ext>
              </a:extLst>
            </p:cNvPr>
            <p:cNvSpPr/>
            <p:nvPr/>
          </p:nvSpPr>
          <p:spPr>
            <a:xfrm>
              <a:off x="61799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2968;p67">
              <a:extLst>
                <a:ext uri="{FF2B5EF4-FFF2-40B4-BE49-F238E27FC236}">
                  <a16:creationId xmlns:a16="http://schemas.microsoft.com/office/drawing/2014/main" id="{F3A82B69-BF28-BD37-8447-CF160D8EE5DE}"/>
                </a:ext>
              </a:extLst>
            </p:cNvPr>
            <p:cNvSpPr/>
            <p:nvPr/>
          </p:nvSpPr>
          <p:spPr>
            <a:xfrm>
              <a:off x="61799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2969;p67">
              <a:extLst>
                <a:ext uri="{FF2B5EF4-FFF2-40B4-BE49-F238E27FC236}">
                  <a16:creationId xmlns:a16="http://schemas.microsoft.com/office/drawing/2014/main" id="{1E4C822B-5A10-9A5B-3CC8-761D16236B64}"/>
                </a:ext>
              </a:extLst>
            </p:cNvPr>
            <p:cNvSpPr/>
            <p:nvPr/>
          </p:nvSpPr>
          <p:spPr>
            <a:xfrm>
              <a:off x="61799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2970;p67">
              <a:extLst>
                <a:ext uri="{FF2B5EF4-FFF2-40B4-BE49-F238E27FC236}">
                  <a16:creationId xmlns:a16="http://schemas.microsoft.com/office/drawing/2014/main" id="{18713B0C-9490-4E95-D42F-379653B2D530}"/>
                </a:ext>
              </a:extLst>
            </p:cNvPr>
            <p:cNvSpPr/>
            <p:nvPr/>
          </p:nvSpPr>
          <p:spPr>
            <a:xfrm>
              <a:off x="61799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2971;p67">
              <a:extLst>
                <a:ext uri="{FF2B5EF4-FFF2-40B4-BE49-F238E27FC236}">
                  <a16:creationId xmlns:a16="http://schemas.microsoft.com/office/drawing/2014/main" id="{5969A41E-C518-D24A-F0A4-ABC7637E7AFB}"/>
                </a:ext>
              </a:extLst>
            </p:cNvPr>
            <p:cNvSpPr/>
            <p:nvPr/>
          </p:nvSpPr>
          <p:spPr>
            <a:xfrm>
              <a:off x="61037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2972;p67">
              <a:extLst>
                <a:ext uri="{FF2B5EF4-FFF2-40B4-BE49-F238E27FC236}">
                  <a16:creationId xmlns:a16="http://schemas.microsoft.com/office/drawing/2014/main" id="{4BA1E55B-D846-E938-6C8D-DCFD24295CA3}"/>
                </a:ext>
              </a:extLst>
            </p:cNvPr>
            <p:cNvSpPr/>
            <p:nvPr/>
          </p:nvSpPr>
          <p:spPr>
            <a:xfrm>
              <a:off x="60275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2973;p67">
              <a:extLst>
                <a:ext uri="{FF2B5EF4-FFF2-40B4-BE49-F238E27FC236}">
                  <a16:creationId xmlns:a16="http://schemas.microsoft.com/office/drawing/2014/main" id="{760A8E5B-544E-A570-ECF0-61CBB6C3299C}"/>
                </a:ext>
              </a:extLst>
            </p:cNvPr>
            <p:cNvSpPr/>
            <p:nvPr/>
          </p:nvSpPr>
          <p:spPr>
            <a:xfrm>
              <a:off x="60275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2974;p67">
              <a:extLst>
                <a:ext uri="{FF2B5EF4-FFF2-40B4-BE49-F238E27FC236}">
                  <a16:creationId xmlns:a16="http://schemas.microsoft.com/office/drawing/2014/main" id="{16349B77-A670-1988-843C-02985F528B06}"/>
                </a:ext>
              </a:extLst>
            </p:cNvPr>
            <p:cNvSpPr/>
            <p:nvPr/>
          </p:nvSpPr>
          <p:spPr>
            <a:xfrm>
              <a:off x="59514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2975;p67">
              <a:extLst>
                <a:ext uri="{FF2B5EF4-FFF2-40B4-BE49-F238E27FC236}">
                  <a16:creationId xmlns:a16="http://schemas.microsoft.com/office/drawing/2014/main" id="{59D6E626-0C70-955E-BBCE-71C0F57FC300}"/>
                </a:ext>
              </a:extLst>
            </p:cNvPr>
            <p:cNvSpPr/>
            <p:nvPr/>
          </p:nvSpPr>
          <p:spPr>
            <a:xfrm>
              <a:off x="54944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2976;p67">
              <a:extLst>
                <a:ext uri="{FF2B5EF4-FFF2-40B4-BE49-F238E27FC236}">
                  <a16:creationId xmlns:a16="http://schemas.microsoft.com/office/drawing/2014/main" id="{7396CE2C-647F-3C55-B1E6-3F8D5C56539B}"/>
                </a:ext>
              </a:extLst>
            </p:cNvPr>
            <p:cNvSpPr/>
            <p:nvPr/>
          </p:nvSpPr>
          <p:spPr>
            <a:xfrm>
              <a:off x="54944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2977;p67">
              <a:extLst>
                <a:ext uri="{FF2B5EF4-FFF2-40B4-BE49-F238E27FC236}">
                  <a16:creationId xmlns:a16="http://schemas.microsoft.com/office/drawing/2014/main" id="{3F1029D8-227A-A3A7-DE53-4887F84E09EE}"/>
                </a:ext>
              </a:extLst>
            </p:cNvPr>
            <p:cNvSpPr/>
            <p:nvPr/>
          </p:nvSpPr>
          <p:spPr>
            <a:xfrm>
              <a:off x="54944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2978;p67">
              <a:extLst>
                <a:ext uri="{FF2B5EF4-FFF2-40B4-BE49-F238E27FC236}">
                  <a16:creationId xmlns:a16="http://schemas.microsoft.com/office/drawing/2014/main" id="{365FBC0B-42B9-91FB-C59B-3262AB2A1C8B}"/>
                </a:ext>
              </a:extLst>
            </p:cNvPr>
            <p:cNvSpPr/>
            <p:nvPr/>
          </p:nvSpPr>
          <p:spPr>
            <a:xfrm>
              <a:off x="549440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5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2979;p67">
              <a:extLst>
                <a:ext uri="{FF2B5EF4-FFF2-40B4-BE49-F238E27FC236}">
                  <a16:creationId xmlns:a16="http://schemas.microsoft.com/office/drawing/2014/main" id="{A17EAE12-0FE7-F339-B93F-20BF1E8C1A50}"/>
                </a:ext>
              </a:extLst>
            </p:cNvPr>
            <p:cNvSpPr/>
            <p:nvPr/>
          </p:nvSpPr>
          <p:spPr>
            <a:xfrm>
              <a:off x="54944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2980;p67">
              <a:extLst>
                <a:ext uri="{FF2B5EF4-FFF2-40B4-BE49-F238E27FC236}">
                  <a16:creationId xmlns:a16="http://schemas.microsoft.com/office/drawing/2014/main" id="{99145CBF-8DFE-6EC2-3FB9-C36FA59615F3}"/>
                </a:ext>
              </a:extLst>
            </p:cNvPr>
            <p:cNvSpPr/>
            <p:nvPr/>
          </p:nvSpPr>
          <p:spPr>
            <a:xfrm>
              <a:off x="54944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2981;p67">
              <a:extLst>
                <a:ext uri="{FF2B5EF4-FFF2-40B4-BE49-F238E27FC236}">
                  <a16:creationId xmlns:a16="http://schemas.microsoft.com/office/drawing/2014/main" id="{A74802F7-B1D5-5BE1-BA4A-477877357B2F}"/>
                </a:ext>
              </a:extLst>
            </p:cNvPr>
            <p:cNvSpPr/>
            <p:nvPr/>
          </p:nvSpPr>
          <p:spPr>
            <a:xfrm>
              <a:off x="54944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2982;p67">
              <a:extLst>
                <a:ext uri="{FF2B5EF4-FFF2-40B4-BE49-F238E27FC236}">
                  <a16:creationId xmlns:a16="http://schemas.microsoft.com/office/drawing/2014/main" id="{548ACFF8-72A8-BDE5-DBF6-2A22992B8C4F}"/>
                </a:ext>
              </a:extLst>
            </p:cNvPr>
            <p:cNvSpPr/>
            <p:nvPr/>
          </p:nvSpPr>
          <p:spPr>
            <a:xfrm>
              <a:off x="54944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2983;p67">
              <a:extLst>
                <a:ext uri="{FF2B5EF4-FFF2-40B4-BE49-F238E27FC236}">
                  <a16:creationId xmlns:a16="http://schemas.microsoft.com/office/drawing/2014/main" id="{24A084EF-379E-1E0F-49F2-655FB686ED1A}"/>
                </a:ext>
              </a:extLst>
            </p:cNvPr>
            <p:cNvSpPr/>
            <p:nvPr/>
          </p:nvSpPr>
          <p:spPr>
            <a:xfrm>
              <a:off x="54944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2984;p67">
              <a:extLst>
                <a:ext uri="{FF2B5EF4-FFF2-40B4-BE49-F238E27FC236}">
                  <a16:creationId xmlns:a16="http://schemas.microsoft.com/office/drawing/2014/main" id="{0F0BCF5C-8BE6-CC50-E5D5-53CB7B448708}"/>
                </a:ext>
              </a:extLst>
            </p:cNvPr>
            <p:cNvSpPr/>
            <p:nvPr/>
          </p:nvSpPr>
          <p:spPr>
            <a:xfrm>
              <a:off x="54944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2985;p67">
              <a:extLst>
                <a:ext uri="{FF2B5EF4-FFF2-40B4-BE49-F238E27FC236}">
                  <a16:creationId xmlns:a16="http://schemas.microsoft.com/office/drawing/2014/main" id="{60B07E78-C0CE-AF5F-572B-25EC948F4270}"/>
                </a:ext>
              </a:extLst>
            </p:cNvPr>
            <p:cNvSpPr/>
            <p:nvPr/>
          </p:nvSpPr>
          <p:spPr>
            <a:xfrm>
              <a:off x="54944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2986;p67">
              <a:extLst>
                <a:ext uri="{FF2B5EF4-FFF2-40B4-BE49-F238E27FC236}">
                  <a16:creationId xmlns:a16="http://schemas.microsoft.com/office/drawing/2014/main" id="{C79FB489-B5ED-31A3-B560-BFC9B5B4AA70}"/>
                </a:ext>
              </a:extLst>
            </p:cNvPr>
            <p:cNvSpPr/>
            <p:nvPr/>
          </p:nvSpPr>
          <p:spPr>
            <a:xfrm>
              <a:off x="54944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2" y="2137"/>
                    <a:pt x="1067" y="2137"/>
                  </a:cubicBezTo>
                  <a:cubicBezTo>
                    <a:pt x="1329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2987;p67">
              <a:extLst>
                <a:ext uri="{FF2B5EF4-FFF2-40B4-BE49-F238E27FC236}">
                  <a16:creationId xmlns:a16="http://schemas.microsoft.com/office/drawing/2014/main" id="{3FC98392-711A-8363-E680-02D8D265D999}"/>
                </a:ext>
              </a:extLst>
            </p:cNvPr>
            <p:cNvSpPr/>
            <p:nvPr/>
          </p:nvSpPr>
          <p:spPr>
            <a:xfrm>
              <a:off x="54944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2988;p67">
              <a:extLst>
                <a:ext uri="{FF2B5EF4-FFF2-40B4-BE49-F238E27FC236}">
                  <a16:creationId xmlns:a16="http://schemas.microsoft.com/office/drawing/2014/main" id="{A587E88D-2A0A-70F0-310B-BC3274BDE4D2}"/>
                </a:ext>
              </a:extLst>
            </p:cNvPr>
            <p:cNvSpPr/>
            <p:nvPr/>
          </p:nvSpPr>
          <p:spPr>
            <a:xfrm>
              <a:off x="54944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2989;p67">
              <a:extLst>
                <a:ext uri="{FF2B5EF4-FFF2-40B4-BE49-F238E27FC236}">
                  <a16:creationId xmlns:a16="http://schemas.microsoft.com/office/drawing/2014/main" id="{AE923E37-29EA-6038-030B-451468493819}"/>
                </a:ext>
              </a:extLst>
            </p:cNvPr>
            <p:cNvSpPr/>
            <p:nvPr/>
          </p:nvSpPr>
          <p:spPr>
            <a:xfrm>
              <a:off x="54944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2990;p67">
              <a:extLst>
                <a:ext uri="{FF2B5EF4-FFF2-40B4-BE49-F238E27FC236}">
                  <a16:creationId xmlns:a16="http://schemas.microsoft.com/office/drawing/2014/main" id="{8604D7C8-B191-C3FC-0740-3A1B2B544405}"/>
                </a:ext>
              </a:extLst>
            </p:cNvPr>
            <p:cNvSpPr/>
            <p:nvPr/>
          </p:nvSpPr>
          <p:spPr>
            <a:xfrm>
              <a:off x="55706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2991;p67">
              <a:extLst>
                <a:ext uri="{FF2B5EF4-FFF2-40B4-BE49-F238E27FC236}">
                  <a16:creationId xmlns:a16="http://schemas.microsoft.com/office/drawing/2014/main" id="{3B15A0E8-5DF6-1473-F4BC-972FEE0D0C3C}"/>
                </a:ext>
              </a:extLst>
            </p:cNvPr>
            <p:cNvSpPr/>
            <p:nvPr/>
          </p:nvSpPr>
          <p:spPr>
            <a:xfrm>
              <a:off x="55706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2992;p67">
              <a:extLst>
                <a:ext uri="{FF2B5EF4-FFF2-40B4-BE49-F238E27FC236}">
                  <a16:creationId xmlns:a16="http://schemas.microsoft.com/office/drawing/2014/main" id="{81F66839-D067-ADE7-CC57-821B7AE1F6B9}"/>
                </a:ext>
              </a:extLst>
            </p:cNvPr>
            <p:cNvSpPr/>
            <p:nvPr/>
          </p:nvSpPr>
          <p:spPr>
            <a:xfrm>
              <a:off x="55706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2993;p67">
              <a:extLst>
                <a:ext uri="{FF2B5EF4-FFF2-40B4-BE49-F238E27FC236}">
                  <a16:creationId xmlns:a16="http://schemas.microsoft.com/office/drawing/2014/main" id="{BC5E4F5A-0382-C00D-753C-AB84C0491289}"/>
                </a:ext>
              </a:extLst>
            </p:cNvPr>
            <p:cNvSpPr/>
            <p:nvPr/>
          </p:nvSpPr>
          <p:spPr>
            <a:xfrm>
              <a:off x="55706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2994;p67">
              <a:extLst>
                <a:ext uri="{FF2B5EF4-FFF2-40B4-BE49-F238E27FC236}">
                  <a16:creationId xmlns:a16="http://schemas.microsoft.com/office/drawing/2014/main" id="{14BC8BE4-1929-29A5-E9D5-D11397F8F6C9}"/>
                </a:ext>
              </a:extLst>
            </p:cNvPr>
            <p:cNvSpPr/>
            <p:nvPr/>
          </p:nvSpPr>
          <p:spPr>
            <a:xfrm>
              <a:off x="55706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2995;p67">
              <a:extLst>
                <a:ext uri="{FF2B5EF4-FFF2-40B4-BE49-F238E27FC236}">
                  <a16:creationId xmlns:a16="http://schemas.microsoft.com/office/drawing/2014/main" id="{053A3F64-142C-1F67-AE9F-5FBE7CA102E2}"/>
                </a:ext>
              </a:extLst>
            </p:cNvPr>
            <p:cNvSpPr/>
            <p:nvPr/>
          </p:nvSpPr>
          <p:spPr>
            <a:xfrm>
              <a:off x="55706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2996;p67">
              <a:extLst>
                <a:ext uri="{FF2B5EF4-FFF2-40B4-BE49-F238E27FC236}">
                  <a16:creationId xmlns:a16="http://schemas.microsoft.com/office/drawing/2014/main" id="{C6886BA0-B4ED-2F7A-E590-1E94368E0C1F}"/>
                </a:ext>
              </a:extLst>
            </p:cNvPr>
            <p:cNvSpPr/>
            <p:nvPr/>
          </p:nvSpPr>
          <p:spPr>
            <a:xfrm>
              <a:off x="55706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2997;p67">
              <a:extLst>
                <a:ext uri="{FF2B5EF4-FFF2-40B4-BE49-F238E27FC236}">
                  <a16:creationId xmlns:a16="http://schemas.microsoft.com/office/drawing/2014/main" id="{D5118BD6-610B-EFF9-3813-B7415DF4E068}"/>
                </a:ext>
              </a:extLst>
            </p:cNvPr>
            <p:cNvSpPr/>
            <p:nvPr/>
          </p:nvSpPr>
          <p:spPr>
            <a:xfrm>
              <a:off x="55706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2998;p67">
              <a:extLst>
                <a:ext uri="{FF2B5EF4-FFF2-40B4-BE49-F238E27FC236}">
                  <a16:creationId xmlns:a16="http://schemas.microsoft.com/office/drawing/2014/main" id="{CF017959-657F-DE1C-8BFE-46DEB7814D1B}"/>
                </a:ext>
              </a:extLst>
            </p:cNvPr>
            <p:cNvSpPr/>
            <p:nvPr/>
          </p:nvSpPr>
          <p:spPr>
            <a:xfrm>
              <a:off x="5570625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2999;p67">
              <a:extLst>
                <a:ext uri="{FF2B5EF4-FFF2-40B4-BE49-F238E27FC236}">
                  <a16:creationId xmlns:a16="http://schemas.microsoft.com/office/drawing/2014/main" id="{33F2D81C-9C60-F6B5-5F97-57D5C4FE0821}"/>
                </a:ext>
              </a:extLst>
            </p:cNvPr>
            <p:cNvSpPr/>
            <p:nvPr/>
          </p:nvSpPr>
          <p:spPr>
            <a:xfrm>
              <a:off x="55706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3000;p67">
              <a:extLst>
                <a:ext uri="{FF2B5EF4-FFF2-40B4-BE49-F238E27FC236}">
                  <a16:creationId xmlns:a16="http://schemas.microsoft.com/office/drawing/2014/main" id="{E11FE2B2-12D5-1DE3-6B80-1A70019668C5}"/>
                </a:ext>
              </a:extLst>
            </p:cNvPr>
            <p:cNvSpPr/>
            <p:nvPr/>
          </p:nvSpPr>
          <p:spPr>
            <a:xfrm>
              <a:off x="557062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3001;p67">
              <a:extLst>
                <a:ext uri="{FF2B5EF4-FFF2-40B4-BE49-F238E27FC236}">
                  <a16:creationId xmlns:a16="http://schemas.microsoft.com/office/drawing/2014/main" id="{D2B1ED5C-F033-7EFD-C680-95F2BD179F85}"/>
                </a:ext>
              </a:extLst>
            </p:cNvPr>
            <p:cNvSpPr/>
            <p:nvPr/>
          </p:nvSpPr>
          <p:spPr>
            <a:xfrm>
              <a:off x="557062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3002;p67">
              <a:extLst>
                <a:ext uri="{FF2B5EF4-FFF2-40B4-BE49-F238E27FC236}">
                  <a16:creationId xmlns:a16="http://schemas.microsoft.com/office/drawing/2014/main" id="{E60D765A-BDEA-635F-98BB-D7AEF018DEAC}"/>
                </a:ext>
              </a:extLst>
            </p:cNvPr>
            <p:cNvSpPr/>
            <p:nvPr/>
          </p:nvSpPr>
          <p:spPr>
            <a:xfrm>
              <a:off x="557062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3003;p67">
              <a:extLst>
                <a:ext uri="{FF2B5EF4-FFF2-40B4-BE49-F238E27FC236}">
                  <a16:creationId xmlns:a16="http://schemas.microsoft.com/office/drawing/2014/main" id="{B87DD4A9-89BC-164C-BF52-FDF130907CF4}"/>
                </a:ext>
              </a:extLst>
            </p:cNvPr>
            <p:cNvSpPr/>
            <p:nvPr/>
          </p:nvSpPr>
          <p:spPr>
            <a:xfrm>
              <a:off x="5570625" y="225692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3004;p67">
              <a:extLst>
                <a:ext uri="{FF2B5EF4-FFF2-40B4-BE49-F238E27FC236}">
                  <a16:creationId xmlns:a16="http://schemas.microsoft.com/office/drawing/2014/main" id="{EB56DFAB-70C4-CF22-54C1-BD02EB02C393}"/>
                </a:ext>
              </a:extLst>
            </p:cNvPr>
            <p:cNvSpPr/>
            <p:nvPr/>
          </p:nvSpPr>
          <p:spPr>
            <a:xfrm>
              <a:off x="557062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3005;p67">
              <a:extLst>
                <a:ext uri="{FF2B5EF4-FFF2-40B4-BE49-F238E27FC236}">
                  <a16:creationId xmlns:a16="http://schemas.microsoft.com/office/drawing/2014/main" id="{F763D79D-CA70-1D16-650E-454C414A93B9}"/>
                </a:ext>
              </a:extLst>
            </p:cNvPr>
            <p:cNvSpPr/>
            <p:nvPr/>
          </p:nvSpPr>
          <p:spPr>
            <a:xfrm>
              <a:off x="557062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3006;p67">
              <a:extLst>
                <a:ext uri="{FF2B5EF4-FFF2-40B4-BE49-F238E27FC236}">
                  <a16:creationId xmlns:a16="http://schemas.microsoft.com/office/drawing/2014/main" id="{5F73E91A-52DF-3275-215B-7C236382E47C}"/>
                </a:ext>
              </a:extLst>
            </p:cNvPr>
            <p:cNvSpPr/>
            <p:nvPr/>
          </p:nvSpPr>
          <p:spPr>
            <a:xfrm>
              <a:off x="557062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3007;p67">
              <a:extLst>
                <a:ext uri="{FF2B5EF4-FFF2-40B4-BE49-F238E27FC236}">
                  <a16:creationId xmlns:a16="http://schemas.microsoft.com/office/drawing/2014/main" id="{BEC673BD-21FC-F9B2-C855-161F3977664E}"/>
                </a:ext>
              </a:extLst>
            </p:cNvPr>
            <p:cNvSpPr/>
            <p:nvPr/>
          </p:nvSpPr>
          <p:spPr>
            <a:xfrm>
              <a:off x="557062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3008;p67">
              <a:extLst>
                <a:ext uri="{FF2B5EF4-FFF2-40B4-BE49-F238E27FC236}">
                  <a16:creationId xmlns:a16="http://schemas.microsoft.com/office/drawing/2014/main" id="{E643AA18-3984-CA8E-5F16-280136646F6A}"/>
                </a:ext>
              </a:extLst>
            </p:cNvPr>
            <p:cNvSpPr/>
            <p:nvPr/>
          </p:nvSpPr>
          <p:spPr>
            <a:xfrm>
              <a:off x="557062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3009;p67">
              <a:extLst>
                <a:ext uri="{FF2B5EF4-FFF2-40B4-BE49-F238E27FC236}">
                  <a16:creationId xmlns:a16="http://schemas.microsoft.com/office/drawing/2014/main" id="{FAB8544E-7688-EDFE-2CEB-EF92DB431702}"/>
                </a:ext>
              </a:extLst>
            </p:cNvPr>
            <p:cNvSpPr/>
            <p:nvPr/>
          </p:nvSpPr>
          <p:spPr>
            <a:xfrm>
              <a:off x="557062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3010;p67">
              <a:extLst>
                <a:ext uri="{FF2B5EF4-FFF2-40B4-BE49-F238E27FC236}">
                  <a16:creationId xmlns:a16="http://schemas.microsoft.com/office/drawing/2014/main" id="{4447EECA-8D2A-E6B9-E70B-C70961169CCF}"/>
                </a:ext>
              </a:extLst>
            </p:cNvPr>
            <p:cNvSpPr/>
            <p:nvPr/>
          </p:nvSpPr>
          <p:spPr>
            <a:xfrm>
              <a:off x="557062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3011;p67">
              <a:extLst>
                <a:ext uri="{FF2B5EF4-FFF2-40B4-BE49-F238E27FC236}">
                  <a16:creationId xmlns:a16="http://schemas.microsoft.com/office/drawing/2014/main" id="{8A54E593-F874-5D01-4160-3ABC3D32A94E}"/>
                </a:ext>
              </a:extLst>
            </p:cNvPr>
            <p:cNvSpPr/>
            <p:nvPr/>
          </p:nvSpPr>
          <p:spPr>
            <a:xfrm>
              <a:off x="56468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3012;p67">
              <a:extLst>
                <a:ext uri="{FF2B5EF4-FFF2-40B4-BE49-F238E27FC236}">
                  <a16:creationId xmlns:a16="http://schemas.microsoft.com/office/drawing/2014/main" id="{C20D4B54-7236-AD6E-B2A1-031DFEAE2888}"/>
                </a:ext>
              </a:extLst>
            </p:cNvPr>
            <p:cNvSpPr/>
            <p:nvPr/>
          </p:nvSpPr>
          <p:spPr>
            <a:xfrm>
              <a:off x="56468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3013;p67">
              <a:extLst>
                <a:ext uri="{FF2B5EF4-FFF2-40B4-BE49-F238E27FC236}">
                  <a16:creationId xmlns:a16="http://schemas.microsoft.com/office/drawing/2014/main" id="{635B9A44-A152-3C01-6884-4D976634C70B}"/>
                </a:ext>
              </a:extLst>
            </p:cNvPr>
            <p:cNvSpPr/>
            <p:nvPr/>
          </p:nvSpPr>
          <p:spPr>
            <a:xfrm>
              <a:off x="56468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3014;p67">
              <a:extLst>
                <a:ext uri="{FF2B5EF4-FFF2-40B4-BE49-F238E27FC236}">
                  <a16:creationId xmlns:a16="http://schemas.microsoft.com/office/drawing/2014/main" id="{A5825A2D-420B-77CC-E953-08B5F5EDC93B}"/>
                </a:ext>
              </a:extLst>
            </p:cNvPr>
            <p:cNvSpPr/>
            <p:nvPr/>
          </p:nvSpPr>
          <p:spPr>
            <a:xfrm>
              <a:off x="56468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3015;p67">
              <a:extLst>
                <a:ext uri="{FF2B5EF4-FFF2-40B4-BE49-F238E27FC236}">
                  <a16:creationId xmlns:a16="http://schemas.microsoft.com/office/drawing/2014/main" id="{8CAED9C9-8A7A-CBAA-CF94-6A5287FDF77A}"/>
                </a:ext>
              </a:extLst>
            </p:cNvPr>
            <p:cNvSpPr/>
            <p:nvPr/>
          </p:nvSpPr>
          <p:spPr>
            <a:xfrm>
              <a:off x="56468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3016;p67">
              <a:extLst>
                <a:ext uri="{FF2B5EF4-FFF2-40B4-BE49-F238E27FC236}">
                  <a16:creationId xmlns:a16="http://schemas.microsoft.com/office/drawing/2014/main" id="{3915F394-ED1D-1E6F-E26A-0C6DF47F1EF2}"/>
                </a:ext>
              </a:extLst>
            </p:cNvPr>
            <p:cNvSpPr/>
            <p:nvPr/>
          </p:nvSpPr>
          <p:spPr>
            <a:xfrm>
              <a:off x="56468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3017;p67">
              <a:extLst>
                <a:ext uri="{FF2B5EF4-FFF2-40B4-BE49-F238E27FC236}">
                  <a16:creationId xmlns:a16="http://schemas.microsoft.com/office/drawing/2014/main" id="{24236A73-B446-5032-E81A-41990EFED683}"/>
                </a:ext>
              </a:extLst>
            </p:cNvPr>
            <p:cNvSpPr/>
            <p:nvPr/>
          </p:nvSpPr>
          <p:spPr>
            <a:xfrm>
              <a:off x="564682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3018;p67">
              <a:extLst>
                <a:ext uri="{FF2B5EF4-FFF2-40B4-BE49-F238E27FC236}">
                  <a16:creationId xmlns:a16="http://schemas.microsoft.com/office/drawing/2014/main" id="{CF2E8573-C6AE-8B0C-5FC3-EC505C3A1CC4}"/>
                </a:ext>
              </a:extLst>
            </p:cNvPr>
            <p:cNvSpPr/>
            <p:nvPr/>
          </p:nvSpPr>
          <p:spPr>
            <a:xfrm>
              <a:off x="56468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3019;p67">
              <a:extLst>
                <a:ext uri="{FF2B5EF4-FFF2-40B4-BE49-F238E27FC236}">
                  <a16:creationId xmlns:a16="http://schemas.microsoft.com/office/drawing/2014/main" id="{06777485-BDB2-14D0-9675-A6D1DC8BC323}"/>
                </a:ext>
              </a:extLst>
            </p:cNvPr>
            <p:cNvSpPr/>
            <p:nvPr/>
          </p:nvSpPr>
          <p:spPr>
            <a:xfrm>
              <a:off x="56468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3020;p67">
              <a:extLst>
                <a:ext uri="{FF2B5EF4-FFF2-40B4-BE49-F238E27FC236}">
                  <a16:creationId xmlns:a16="http://schemas.microsoft.com/office/drawing/2014/main" id="{5790AC7D-7B42-39F0-B220-C68FF3EAFDEA}"/>
                </a:ext>
              </a:extLst>
            </p:cNvPr>
            <p:cNvSpPr/>
            <p:nvPr/>
          </p:nvSpPr>
          <p:spPr>
            <a:xfrm>
              <a:off x="56468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3021;p67">
              <a:extLst>
                <a:ext uri="{FF2B5EF4-FFF2-40B4-BE49-F238E27FC236}">
                  <a16:creationId xmlns:a16="http://schemas.microsoft.com/office/drawing/2014/main" id="{0ADDE9F7-1A63-6EC6-4442-F54BF89479C7}"/>
                </a:ext>
              </a:extLst>
            </p:cNvPr>
            <p:cNvSpPr/>
            <p:nvPr/>
          </p:nvSpPr>
          <p:spPr>
            <a:xfrm>
              <a:off x="56468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3022;p67">
              <a:extLst>
                <a:ext uri="{FF2B5EF4-FFF2-40B4-BE49-F238E27FC236}">
                  <a16:creationId xmlns:a16="http://schemas.microsoft.com/office/drawing/2014/main" id="{234211C5-DAB4-4DDA-A2B7-E926EF09F026}"/>
                </a:ext>
              </a:extLst>
            </p:cNvPr>
            <p:cNvSpPr/>
            <p:nvPr/>
          </p:nvSpPr>
          <p:spPr>
            <a:xfrm>
              <a:off x="564682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3023;p67">
              <a:extLst>
                <a:ext uri="{FF2B5EF4-FFF2-40B4-BE49-F238E27FC236}">
                  <a16:creationId xmlns:a16="http://schemas.microsoft.com/office/drawing/2014/main" id="{9A0C4E55-0628-1D44-71B6-8628002E5B9A}"/>
                </a:ext>
              </a:extLst>
            </p:cNvPr>
            <p:cNvSpPr/>
            <p:nvPr/>
          </p:nvSpPr>
          <p:spPr>
            <a:xfrm>
              <a:off x="564682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3024;p67">
              <a:extLst>
                <a:ext uri="{FF2B5EF4-FFF2-40B4-BE49-F238E27FC236}">
                  <a16:creationId xmlns:a16="http://schemas.microsoft.com/office/drawing/2014/main" id="{439EBCC9-16AD-027B-8E7E-E5ADA32B8CA9}"/>
                </a:ext>
              </a:extLst>
            </p:cNvPr>
            <p:cNvSpPr/>
            <p:nvPr/>
          </p:nvSpPr>
          <p:spPr>
            <a:xfrm>
              <a:off x="56468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3025;p67">
              <a:extLst>
                <a:ext uri="{FF2B5EF4-FFF2-40B4-BE49-F238E27FC236}">
                  <a16:creationId xmlns:a16="http://schemas.microsoft.com/office/drawing/2014/main" id="{07B516D9-B280-6EE0-3D08-F9D17157283F}"/>
                </a:ext>
              </a:extLst>
            </p:cNvPr>
            <p:cNvSpPr/>
            <p:nvPr/>
          </p:nvSpPr>
          <p:spPr>
            <a:xfrm>
              <a:off x="564682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3026;p67">
              <a:extLst>
                <a:ext uri="{FF2B5EF4-FFF2-40B4-BE49-F238E27FC236}">
                  <a16:creationId xmlns:a16="http://schemas.microsoft.com/office/drawing/2014/main" id="{68AAF00E-6971-21D8-C6A4-56268CA510EB}"/>
                </a:ext>
              </a:extLst>
            </p:cNvPr>
            <p:cNvSpPr/>
            <p:nvPr/>
          </p:nvSpPr>
          <p:spPr>
            <a:xfrm>
              <a:off x="56468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3027;p67">
              <a:extLst>
                <a:ext uri="{FF2B5EF4-FFF2-40B4-BE49-F238E27FC236}">
                  <a16:creationId xmlns:a16="http://schemas.microsoft.com/office/drawing/2014/main" id="{ECD06383-DA0E-00C4-57CA-8E62194B5317}"/>
                </a:ext>
              </a:extLst>
            </p:cNvPr>
            <p:cNvSpPr/>
            <p:nvPr/>
          </p:nvSpPr>
          <p:spPr>
            <a:xfrm>
              <a:off x="56468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3028;p67">
              <a:extLst>
                <a:ext uri="{FF2B5EF4-FFF2-40B4-BE49-F238E27FC236}">
                  <a16:creationId xmlns:a16="http://schemas.microsoft.com/office/drawing/2014/main" id="{0C34AC40-7D73-40C8-53B1-C5B07821D301}"/>
                </a:ext>
              </a:extLst>
            </p:cNvPr>
            <p:cNvSpPr/>
            <p:nvPr/>
          </p:nvSpPr>
          <p:spPr>
            <a:xfrm>
              <a:off x="57230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3029;p67">
              <a:extLst>
                <a:ext uri="{FF2B5EF4-FFF2-40B4-BE49-F238E27FC236}">
                  <a16:creationId xmlns:a16="http://schemas.microsoft.com/office/drawing/2014/main" id="{D6821AD1-BCC6-FDA7-2133-8596C9A29AD8}"/>
                </a:ext>
              </a:extLst>
            </p:cNvPr>
            <p:cNvSpPr/>
            <p:nvPr/>
          </p:nvSpPr>
          <p:spPr>
            <a:xfrm>
              <a:off x="57230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3030;p67">
              <a:extLst>
                <a:ext uri="{FF2B5EF4-FFF2-40B4-BE49-F238E27FC236}">
                  <a16:creationId xmlns:a16="http://schemas.microsoft.com/office/drawing/2014/main" id="{8591A483-2018-4FE0-ECD7-0C20A7799F4C}"/>
                </a:ext>
              </a:extLst>
            </p:cNvPr>
            <p:cNvSpPr/>
            <p:nvPr/>
          </p:nvSpPr>
          <p:spPr>
            <a:xfrm>
              <a:off x="572305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6" y="1149"/>
                    <a:pt x="2012" y="1"/>
                    <a:pt x="107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3031;p67">
              <a:extLst>
                <a:ext uri="{FF2B5EF4-FFF2-40B4-BE49-F238E27FC236}">
                  <a16:creationId xmlns:a16="http://schemas.microsoft.com/office/drawing/2014/main" id="{D1F6D68B-6951-E866-E5DA-E0CDDE94FC05}"/>
                </a:ext>
              </a:extLst>
            </p:cNvPr>
            <p:cNvSpPr/>
            <p:nvPr/>
          </p:nvSpPr>
          <p:spPr>
            <a:xfrm>
              <a:off x="57230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3032;p67">
              <a:extLst>
                <a:ext uri="{FF2B5EF4-FFF2-40B4-BE49-F238E27FC236}">
                  <a16:creationId xmlns:a16="http://schemas.microsoft.com/office/drawing/2014/main" id="{59B39D63-B547-7F45-5DC3-B680A178FEAE}"/>
                </a:ext>
              </a:extLst>
            </p:cNvPr>
            <p:cNvSpPr/>
            <p:nvPr/>
          </p:nvSpPr>
          <p:spPr>
            <a:xfrm>
              <a:off x="57230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3033;p67">
              <a:extLst>
                <a:ext uri="{FF2B5EF4-FFF2-40B4-BE49-F238E27FC236}">
                  <a16:creationId xmlns:a16="http://schemas.microsoft.com/office/drawing/2014/main" id="{0BC21EA0-1DB7-E9D0-FE0A-B80CDE6B4721}"/>
                </a:ext>
              </a:extLst>
            </p:cNvPr>
            <p:cNvSpPr/>
            <p:nvPr/>
          </p:nvSpPr>
          <p:spPr>
            <a:xfrm>
              <a:off x="57230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3034;p67">
              <a:extLst>
                <a:ext uri="{FF2B5EF4-FFF2-40B4-BE49-F238E27FC236}">
                  <a16:creationId xmlns:a16="http://schemas.microsoft.com/office/drawing/2014/main" id="{50BF3D36-CF51-FA4B-79C3-EB3C5B3F9145}"/>
                </a:ext>
              </a:extLst>
            </p:cNvPr>
            <p:cNvSpPr/>
            <p:nvPr/>
          </p:nvSpPr>
          <p:spPr>
            <a:xfrm>
              <a:off x="57230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3035;p67">
              <a:extLst>
                <a:ext uri="{FF2B5EF4-FFF2-40B4-BE49-F238E27FC236}">
                  <a16:creationId xmlns:a16="http://schemas.microsoft.com/office/drawing/2014/main" id="{316D9948-3468-3B6F-23CB-770A951AD919}"/>
                </a:ext>
              </a:extLst>
            </p:cNvPr>
            <p:cNvSpPr/>
            <p:nvPr/>
          </p:nvSpPr>
          <p:spPr>
            <a:xfrm>
              <a:off x="57230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3036;p67">
              <a:extLst>
                <a:ext uri="{FF2B5EF4-FFF2-40B4-BE49-F238E27FC236}">
                  <a16:creationId xmlns:a16="http://schemas.microsoft.com/office/drawing/2014/main" id="{5D421FDC-9B5B-E5B6-3BD7-A062CBC3EBF2}"/>
                </a:ext>
              </a:extLst>
            </p:cNvPr>
            <p:cNvSpPr/>
            <p:nvPr/>
          </p:nvSpPr>
          <p:spPr>
            <a:xfrm>
              <a:off x="57230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3037;p67">
              <a:extLst>
                <a:ext uri="{FF2B5EF4-FFF2-40B4-BE49-F238E27FC236}">
                  <a16:creationId xmlns:a16="http://schemas.microsoft.com/office/drawing/2014/main" id="{AFD5DA85-875E-40B5-2F26-179D47D4CC5E}"/>
                </a:ext>
              </a:extLst>
            </p:cNvPr>
            <p:cNvSpPr/>
            <p:nvPr/>
          </p:nvSpPr>
          <p:spPr>
            <a:xfrm>
              <a:off x="57230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3038;p67">
              <a:extLst>
                <a:ext uri="{FF2B5EF4-FFF2-40B4-BE49-F238E27FC236}">
                  <a16:creationId xmlns:a16="http://schemas.microsoft.com/office/drawing/2014/main" id="{4D0F866E-60C6-3264-2A25-ACD1F4CC85AC}"/>
                </a:ext>
              </a:extLst>
            </p:cNvPr>
            <p:cNvSpPr/>
            <p:nvPr/>
          </p:nvSpPr>
          <p:spPr>
            <a:xfrm>
              <a:off x="57230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3039;p67">
              <a:extLst>
                <a:ext uri="{FF2B5EF4-FFF2-40B4-BE49-F238E27FC236}">
                  <a16:creationId xmlns:a16="http://schemas.microsoft.com/office/drawing/2014/main" id="{36463829-C044-DFFE-5139-22271285CA37}"/>
                </a:ext>
              </a:extLst>
            </p:cNvPr>
            <p:cNvSpPr/>
            <p:nvPr/>
          </p:nvSpPr>
          <p:spPr>
            <a:xfrm>
              <a:off x="57230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3040;p67">
              <a:extLst>
                <a:ext uri="{FF2B5EF4-FFF2-40B4-BE49-F238E27FC236}">
                  <a16:creationId xmlns:a16="http://schemas.microsoft.com/office/drawing/2014/main" id="{ECE41DC9-4845-2088-8682-18ACCCA19E71}"/>
                </a:ext>
              </a:extLst>
            </p:cNvPr>
            <p:cNvSpPr/>
            <p:nvPr/>
          </p:nvSpPr>
          <p:spPr>
            <a:xfrm>
              <a:off x="57230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3041;p67">
              <a:extLst>
                <a:ext uri="{FF2B5EF4-FFF2-40B4-BE49-F238E27FC236}">
                  <a16:creationId xmlns:a16="http://schemas.microsoft.com/office/drawing/2014/main" id="{5CA19D0F-3DA6-A387-3560-FFEAEE661297}"/>
                </a:ext>
              </a:extLst>
            </p:cNvPr>
            <p:cNvSpPr/>
            <p:nvPr/>
          </p:nvSpPr>
          <p:spPr>
            <a:xfrm>
              <a:off x="57228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3042;p67">
              <a:extLst>
                <a:ext uri="{FF2B5EF4-FFF2-40B4-BE49-F238E27FC236}">
                  <a16:creationId xmlns:a16="http://schemas.microsoft.com/office/drawing/2014/main" id="{6C2188EA-DFEA-DBE0-AAD0-B4B30E1313F8}"/>
                </a:ext>
              </a:extLst>
            </p:cNvPr>
            <p:cNvSpPr/>
            <p:nvPr/>
          </p:nvSpPr>
          <p:spPr>
            <a:xfrm>
              <a:off x="57230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3043;p67">
              <a:extLst>
                <a:ext uri="{FF2B5EF4-FFF2-40B4-BE49-F238E27FC236}">
                  <a16:creationId xmlns:a16="http://schemas.microsoft.com/office/drawing/2014/main" id="{2EBD7D7B-3D27-0D2B-8672-0B8C32D06B30}"/>
                </a:ext>
              </a:extLst>
            </p:cNvPr>
            <p:cNvSpPr/>
            <p:nvPr/>
          </p:nvSpPr>
          <p:spPr>
            <a:xfrm>
              <a:off x="57228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3044;p67">
              <a:extLst>
                <a:ext uri="{FF2B5EF4-FFF2-40B4-BE49-F238E27FC236}">
                  <a16:creationId xmlns:a16="http://schemas.microsoft.com/office/drawing/2014/main" id="{D490CEA2-6045-425B-3F98-ECF86FA00E13}"/>
                </a:ext>
              </a:extLst>
            </p:cNvPr>
            <p:cNvSpPr/>
            <p:nvPr/>
          </p:nvSpPr>
          <p:spPr>
            <a:xfrm>
              <a:off x="57992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3045;p67">
              <a:extLst>
                <a:ext uri="{FF2B5EF4-FFF2-40B4-BE49-F238E27FC236}">
                  <a16:creationId xmlns:a16="http://schemas.microsoft.com/office/drawing/2014/main" id="{90F8EF34-D191-E95E-B236-B17C019E0437}"/>
                </a:ext>
              </a:extLst>
            </p:cNvPr>
            <p:cNvSpPr/>
            <p:nvPr/>
          </p:nvSpPr>
          <p:spPr>
            <a:xfrm>
              <a:off x="5799275" y="14952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0"/>
                    <a:pt x="1067" y="2130"/>
                  </a:cubicBezTo>
                  <a:cubicBezTo>
                    <a:pt x="1329" y="2130"/>
                    <a:pt x="1596" y="2032"/>
                    <a:pt x="1813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3046;p67">
              <a:extLst>
                <a:ext uri="{FF2B5EF4-FFF2-40B4-BE49-F238E27FC236}">
                  <a16:creationId xmlns:a16="http://schemas.microsoft.com/office/drawing/2014/main" id="{050724A2-A35A-1E1B-41FD-E8F34A2226DD}"/>
                </a:ext>
              </a:extLst>
            </p:cNvPr>
            <p:cNvSpPr/>
            <p:nvPr/>
          </p:nvSpPr>
          <p:spPr>
            <a:xfrm>
              <a:off x="5799275" y="15714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1"/>
                    <a:pt x="2011" y="1"/>
                    <a:pt x="1067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3047;p67">
              <a:extLst>
                <a:ext uri="{FF2B5EF4-FFF2-40B4-BE49-F238E27FC236}">
                  <a16:creationId xmlns:a16="http://schemas.microsoft.com/office/drawing/2014/main" id="{2CC551C9-5DF1-563F-13F4-C4DC666A7A5A}"/>
                </a:ext>
              </a:extLst>
            </p:cNvPr>
            <p:cNvSpPr/>
            <p:nvPr/>
          </p:nvSpPr>
          <p:spPr>
            <a:xfrm>
              <a:off x="57992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3048;p67">
              <a:extLst>
                <a:ext uri="{FF2B5EF4-FFF2-40B4-BE49-F238E27FC236}">
                  <a16:creationId xmlns:a16="http://schemas.microsoft.com/office/drawing/2014/main" id="{BD373C14-70D0-9C6F-5B23-5826749FD983}"/>
                </a:ext>
              </a:extLst>
            </p:cNvPr>
            <p:cNvSpPr/>
            <p:nvPr/>
          </p:nvSpPr>
          <p:spPr>
            <a:xfrm>
              <a:off x="57992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3049;p67">
              <a:extLst>
                <a:ext uri="{FF2B5EF4-FFF2-40B4-BE49-F238E27FC236}">
                  <a16:creationId xmlns:a16="http://schemas.microsoft.com/office/drawing/2014/main" id="{9564214A-62DF-9529-2497-ABEEC1650516}"/>
                </a:ext>
              </a:extLst>
            </p:cNvPr>
            <p:cNvSpPr/>
            <p:nvPr/>
          </p:nvSpPr>
          <p:spPr>
            <a:xfrm>
              <a:off x="5799275" y="1799825"/>
              <a:ext cx="62150" cy="53300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1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5" y="1150"/>
                    <a:pt x="2011" y="1"/>
                    <a:pt x="1067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3050;p67">
              <a:extLst>
                <a:ext uri="{FF2B5EF4-FFF2-40B4-BE49-F238E27FC236}">
                  <a16:creationId xmlns:a16="http://schemas.microsoft.com/office/drawing/2014/main" id="{3395EDD3-77EE-48E7-6703-7B547F3004B9}"/>
                </a:ext>
              </a:extLst>
            </p:cNvPr>
            <p:cNvSpPr/>
            <p:nvPr/>
          </p:nvSpPr>
          <p:spPr>
            <a:xfrm>
              <a:off x="5799275" y="187605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3051;p67">
              <a:extLst>
                <a:ext uri="{FF2B5EF4-FFF2-40B4-BE49-F238E27FC236}">
                  <a16:creationId xmlns:a16="http://schemas.microsoft.com/office/drawing/2014/main" id="{582B7354-11B8-98A7-DF1C-BC303D7C1C07}"/>
                </a:ext>
              </a:extLst>
            </p:cNvPr>
            <p:cNvSpPr/>
            <p:nvPr/>
          </p:nvSpPr>
          <p:spPr>
            <a:xfrm>
              <a:off x="5799275" y="1952050"/>
              <a:ext cx="62200" cy="53500"/>
            </a:xfrm>
            <a:custGeom>
              <a:avLst/>
              <a:gdLst/>
              <a:ahLst/>
              <a:cxnLst/>
              <a:rect l="l" t="t" r="r" b="b"/>
              <a:pathLst>
                <a:path w="2488" h="2140" extrusionOk="0">
                  <a:moveTo>
                    <a:pt x="1057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6"/>
                    <a:pt x="522" y="2139"/>
                    <a:pt x="1069" y="2139"/>
                  </a:cubicBezTo>
                  <a:cubicBezTo>
                    <a:pt x="1333" y="2139"/>
                    <a:pt x="1602" y="2041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3052;p67">
              <a:extLst>
                <a:ext uri="{FF2B5EF4-FFF2-40B4-BE49-F238E27FC236}">
                  <a16:creationId xmlns:a16="http://schemas.microsoft.com/office/drawing/2014/main" id="{D5EDAEEE-CD21-0267-DE7F-800B2F2DA978}"/>
                </a:ext>
              </a:extLst>
            </p:cNvPr>
            <p:cNvSpPr/>
            <p:nvPr/>
          </p:nvSpPr>
          <p:spPr>
            <a:xfrm>
              <a:off x="57992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3053;p67">
              <a:extLst>
                <a:ext uri="{FF2B5EF4-FFF2-40B4-BE49-F238E27FC236}">
                  <a16:creationId xmlns:a16="http://schemas.microsoft.com/office/drawing/2014/main" id="{F79BADC8-F213-C459-01AD-3B6215297E7E}"/>
                </a:ext>
              </a:extLst>
            </p:cNvPr>
            <p:cNvSpPr/>
            <p:nvPr/>
          </p:nvSpPr>
          <p:spPr>
            <a:xfrm>
              <a:off x="58752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3054;p67">
              <a:extLst>
                <a:ext uri="{FF2B5EF4-FFF2-40B4-BE49-F238E27FC236}">
                  <a16:creationId xmlns:a16="http://schemas.microsoft.com/office/drawing/2014/main" id="{AD711D9C-923E-7305-E127-4106BAFCCDEE}"/>
                </a:ext>
              </a:extLst>
            </p:cNvPr>
            <p:cNvSpPr/>
            <p:nvPr/>
          </p:nvSpPr>
          <p:spPr>
            <a:xfrm>
              <a:off x="58752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3055;p67">
              <a:extLst>
                <a:ext uri="{FF2B5EF4-FFF2-40B4-BE49-F238E27FC236}">
                  <a16:creationId xmlns:a16="http://schemas.microsoft.com/office/drawing/2014/main" id="{D584C166-B20E-FAD8-90BC-62CF5CA207BD}"/>
                </a:ext>
              </a:extLst>
            </p:cNvPr>
            <p:cNvSpPr/>
            <p:nvPr/>
          </p:nvSpPr>
          <p:spPr>
            <a:xfrm>
              <a:off x="58752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3056;p67">
              <a:extLst>
                <a:ext uri="{FF2B5EF4-FFF2-40B4-BE49-F238E27FC236}">
                  <a16:creationId xmlns:a16="http://schemas.microsoft.com/office/drawing/2014/main" id="{93465C01-9A1A-364A-F5A2-2558189885FE}"/>
                </a:ext>
              </a:extLst>
            </p:cNvPr>
            <p:cNvSpPr/>
            <p:nvPr/>
          </p:nvSpPr>
          <p:spPr>
            <a:xfrm>
              <a:off x="58752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3057;p67">
              <a:extLst>
                <a:ext uri="{FF2B5EF4-FFF2-40B4-BE49-F238E27FC236}">
                  <a16:creationId xmlns:a16="http://schemas.microsoft.com/office/drawing/2014/main" id="{8D076086-095B-6F2F-36A4-43B58EEF96F6}"/>
                </a:ext>
              </a:extLst>
            </p:cNvPr>
            <p:cNvSpPr/>
            <p:nvPr/>
          </p:nvSpPr>
          <p:spPr>
            <a:xfrm>
              <a:off x="58752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3058;p67">
              <a:extLst>
                <a:ext uri="{FF2B5EF4-FFF2-40B4-BE49-F238E27FC236}">
                  <a16:creationId xmlns:a16="http://schemas.microsoft.com/office/drawing/2014/main" id="{15A0275E-F4A5-C158-A5D3-BB1D32A9BD86}"/>
                </a:ext>
              </a:extLst>
            </p:cNvPr>
            <p:cNvSpPr/>
            <p:nvPr/>
          </p:nvSpPr>
          <p:spPr>
            <a:xfrm>
              <a:off x="58752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3059;p67">
              <a:extLst>
                <a:ext uri="{FF2B5EF4-FFF2-40B4-BE49-F238E27FC236}">
                  <a16:creationId xmlns:a16="http://schemas.microsoft.com/office/drawing/2014/main" id="{5A106FF4-939B-74D4-971C-1CAF8C58C9A6}"/>
                </a:ext>
              </a:extLst>
            </p:cNvPr>
            <p:cNvSpPr/>
            <p:nvPr/>
          </p:nvSpPr>
          <p:spPr>
            <a:xfrm>
              <a:off x="587527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3060;p67">
              <a:extLst>
                <a:ext uri="{FF2B5EF4-FFF2-40B4-BE49-F238E27FC236}">
                  <a16:creationId xmlns:a16="http://schemas.microsoft.com/office/drawing/2014/main" id="{82A92221-6D36-55C5-C54B-16CD42E23B02}"/>
                </a:ext>
              </a:extLst>
            </p:cNvPr>
            <p:cNvSpPr/>
            <p:nvPr/>
          </p:nvSpPr>
          <p:spPr>
            <a:xfrm>
              <a:off x="58752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3061;p67">
              <a:extLst>
                <a:ext uri="{FF2B5EF4-FFF2-40B4-BE49-F238E27FC236}">
                  <a16:creationId xmlns:a16="http://schemas.microsoft.com/office/drawing/2014/main" id="{FF01B7CD-6A5F-E023-F92F-CB0D11F4ED9D}"/>
                </a:ext>
              </a:extLst>
            </p:cNvPr>
            <p:cNvSpPr/>
            <p:nvPr/>
          </p:nvSpPr>
          <p:spPr>
            <a:xfrm>
              <a:off x="58752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3062;p67">
              <a:extLst>
                <a:ext uri="{FF2B5EF4-FFF2-40B4-BE49-F238E27FC236}">
                  <a16:creationId xmlns:a16="http://schemas.microsoft.com/office/drawing/2014/main" id="{BAC5B7B2-FCEB-3F09-3A10-18BF5E801E85}"/>
                </a:ext>
              </a:extLst>
            </p:cNvPr>
            <p:cNvSpPr/>
            <p:nvPr/>
          </p:nvSpPr>
          <p:spPr>
            <a:xfrm>
              <a:off x="58752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3063;p67">
              <a:extLst>
                <a:ext uri="{FF2B5EF4-FFF2-40B4-BE49-F238E27FC236}">
                  <a16:creationId xmlns:a16="http://schemas.microsoft.com/office/drawing/2014/main" id="{BBC8E6D6-D8A8-E023-63F8-32E64267F9C5}"/>
                </a:ext>
              </a:extLst>
            </p:cNvPr>
            <p:cNvSpPr/>
            <p:nvPr/>
          </p:nvSpPr>
          <p:spPr>
            <a:xfrm>
              <a:off x="57992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3064;p67">
              <a:extLst>
                <a:ext uri="{FF2B5EF4-FFF2-40B4-BE49-F238E27FC236}">
                  <a16:creationId xmlns:a16="http://schemas.microsoft.com/office/drawing/2014/main" id="{DC9A3C46-307C-4220-B34F-965E5819CA04}"/>
                </a:ext>
              </a:extLst>
            </p:cNvPr>
            <p:cNvSpPr/>
            <p:nvPr/>
          </p:nvSpPr>
          <p:spPr>
            <a:xfrm>
              <a:off x="5799275" y="21807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3065;p67">
              <a:extLst>
                <a:ext uri="{FF2B5EF4-FFF2-40B4-BE49-F238E27FC236}">
                  <a16:creationId xmlns:a16="http://schemas.microsoft.com/office/drawing/2014/main" id="{A739A1C0-5230-4DE1-1831-297DB7B427FB}"/>
                </a:ext>
              </a:extLst>
            </p:cNvPr>
            <p:cNvSpPr/>
            <p:nvPr/>
          </p:nvSpPr>
          <p:spPr>
            <a:xfrm>
              <a:off x="57992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3" y="1149"/>
                    <a:pt x="2019" y="0"/>
                    <a:pt x="1067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3066;p67">
              <a:extLst>
                <a:ext uri="{FF2B5EF4-FFF2-40B4-BE49-F238E27FC236}">
                  <a16:creationId xmlns:a16="http://schemas.microsoft.com/office/drawing/2014/main" id="{ABDF8A66-E4C8-3DFA-1262-1F86622771FD}"/>
                </a:ext>
              </a:extLst>
            </p:cNvPr>
            <p:cNvSpPr/>
            <p:nvPr/>
          </p:nvSpPr>
          <p:spPr>
            <a:xfrm>
              <a:off x="579927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3067;p67">
              <a:extLst>
                <a:ext uri="{FF2B5EF4-FFF2-40B4-BE49-F238E27FC236}">
                  <a16:creationId xmlns:a16="http://schemas.microsoft.com/office/drawing/2014/main" id="{0675946E-CB3A-29EF-57DA-BC1FDCC513FF}"/>
                </a:ext>
              </a:extLst>
            </p:cNvPr>
            <p:cNvSpPr/>
            <p:nvPr/>
          </p:nvSpPr>
          <p:spPr>
            <a:xfrm>
              <a:off x="57990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3068;p67">
              <a:extLst>
                <a:ext uri="{FF2B5EF4-FFF2-40B4-BE49-F238E27FC236}">
                  <a16:creationId xmlns:a16="http://schemas.microsoft.com/office/drawing/2014/main" id="{61733175-4D7D-3A62-B20A-11FDA4D7E879}"/>
                </a:ext>
              </a:extLst>
            </p:cNvPr>
            <p:cNvSpPr/>
            <p:nvPr/>
          </p:nvSpPr>
          <p:spPr>
            <a:xfrm>
              <a:off x="579927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57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3069;p67">
              <a:extLst>
                <a:ext uri="{FF2B5EF4-FFF2-40B4-BE49-F238E27FC236}">
                  <a16:creationId xmlns:a16="http://schemas.microsoft.com/office/drawing/2014/main" id="{F315D166-994C-E01E-299B-0D73A661569B}"/>
                </a:ext>
              </a:extLst>
            </p:cNvPr>
            <p:cNvSpPr/>
            <p:nvPr/>
          </p:nvSpPr>
          <p:spPr>
            <a:xfrm>
              <a:off x="57990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3070;p67">
              <a:extLst>
                <a:ext uri="{FF2B5EF4-FFF2-40B4-BE49-F238E27FC236}">
                  <a16:creationId xmlns:a16="http://schemas.microsoft.com/office/drawing/2014/main" id="{BAD125CF-AC27-F872-14F3-FD6EEC79AC16}"/>
                </a:ext>
              </a:extLst>
            </p:cNvPr>
            <p:cNvSpPr/>
            <p:nvPr/>
          </p:nvSpPr>
          <p:spPr>
            <a:xfrm>
              <a:off x="5799275" y="240935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3071;p67">
              <a:extLst>
                <a:ext uri="{FF2B5EF4-FFF2-40B4-BE49-F238E27FC236}">
                  <a16:creationId xmlns:a16="http://schemas.microsoft.com/office/drawing/2014/main" id="{87677388-2E92-FC20-2E88-3FB841C3753D}"/>
                </a:ext>
              </a:extLst>
            </p:cNvPr>
            <p:cNvSpPr/>
            <p:nvPr/>
          </p:nvSpPr>
          <p:spPr>
            <a:xfrm>
              <a:off x="57230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3072;p67">
              <a:extLst>
                <a:ext uri="{FF2B5EF4-FFF2-40B4-BE49-F238E27FC236}">
                  <a16:creationId xmlns:a16="http://schemas.microsoft.com/office/drawing/2014/main" id="{B65D1D26-CC18-CC43-E72F-16CFFDEE6693}"/>
                </a:ext>
              </a:extLst>
            </p:cNvPr>
            <p:cNvSpPr/>
            <p:nvPr/>
          </p:nvSpPr>
          <p:spPr>
            <a:xfrm>
              <a:off x="56468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3073;p67">
              <a:extLst>
                <a:ext uri="{FF2B5EF4-FFF2-40B4-BE49-F238E27FC236}">
                  <a16:creationId xmlns:a16="http://schemas.microsoft.com/office/drawing/2014/main" id="{86C6A828-BFD0-B1DC-9298-0E27984CAE4C}"/>
                </a:ext>
              </a:extLst>
            </p:cNvPr>
            <p:cNvSpPr/>
            <p:nvPr/>
          </p:nvSpPr>
          <p:spPr>
            <a:xfrm>
              <a:off x="557062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3074;p67">
              <a:extLst>
                <a:ext uri="{FF2B5EF4-FFF2-40B4-BE49-F238E27FC236}">
                  <a16:creationId xmlns:a16="http://schemas.microsoft.com/office/drawing/2014/main" id="{FE0C84E6-8D9D-2802-0A79-D4C1D6131867}"/>
                </a:ext>
              </a:extLst>
            </p:cNvPr>
            <p:cNvSpPr/>
            <p:nvPr/>
          </p:nvSpPr>
          <p:spPr>
            <a:xfrm>
              <a:off x="54944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3075;p67">
              <a:extLst>
                <a:ext uri="{FF2B5EF4-FFF2-40B4-BE49-F238E27FC236}">
                  <a16:creationId xmlns:a16="http://schemas.microsoft.com/office/drawing/2014/main" id="{4A840A21-1C7C-F365-03D5-3FB808B4339A}"/>
                </a:ext>
              </a:extLst>
            </p:cNvPr>
            <p:cNvSpPr/>
            <p:nvPr/>
          </p:nvSpPr>
          <p:spPr>
            <a:xfrm>
              <a:off x="541820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3076;p67">
              <a:extLst>
                <a:ext uri="{FF2B5EF4-FFF2-40B4-BE49-F238E27FC236}">
                  <a16:creationId xmlns:a16="http://schemas.microsoft.com/office/drawing/2014/main" id="{9EA8B4CE-3396-AEDF-7A54-BDF6E5C46985}"/>
                </a:ext>
              </a:extLst>
            </p:cNvPr>
            <p:cNvSpPr/>
            <p:nvPr/>
          </p:nvSpPr>
          <p:spPr>
            <a:xfrm>
              <a:off x="53419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3077;p67">
              <a:extLst>
                <a:ext uri="{FF2B5EF4-FFF2-40B4-BE49-F238E27FC236}">
                  <a16:creationId xmlns:a16="http://schemas.microsoft.com/office/drawing/2014/main" id="{A5DE36C1-C3B7-BC1B-BB70-BFDAF3992226}"/>
                </a:ext>
              </a:extLst>
            </p:cNvPr>
            <p:cNvSpPr/>
            <p:nvPr/>
          </p:nvSpPr>
          <p:spPr>
            <a:xfrm>
              <a:off x="602750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3078;p67">
              <a:extLst>
                <a:ext uri="{FF2B5EF4-FFF2-40B4-BE49-F238E27FC236}">
                  <a16:creationId xmlns:a16="http://schemas.microsoft.com/office/drawing/2014/main" id="{4AD18844-15A4-C65B-8A1B-7C1EE7DB69EB}"/>
                </a:ext>
              </a:extLst>
            </p:cNvPr>
            <p:cNvSpPr/>
            <p:nvPr/>
          </p:nvSpPr>
          <p:spPr>
            <a:xfrm>
              <a:off x="602750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3079;p67">
              <a:extLst>
                <a:ext uri="{FF2B5EF4-FFF2-40B4-BE49-F238E27FC236}">
                  <a16:creationId xmlns:a16="http://schemas.microsoft.com/office/drawing/2014/main" id="{9C0094B9-09FB-51AA-F6F0-79C132E8CBAC}"/>
                </a:ext>
              </a:extLst>
            </p:cNvPr>
            <p:cNvSpPr/>
            <p:nvPr/>
          </p:nvSpPr>
          <p:spPr>
            <a:xfrm>
              <a:off x="610370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3080;p67">
              <a:extLst>
                <a:ext uri="{FF2B5EF4-FFF2-40B4-BE49-F238E27FC236}">
                  <a16:creationId xmlns:a16="http://schemas.microsoft.com/office/drawing/2014/main" id="{26B8CE9C-3897-8CF7-9D24-49A2F0E76170}"/>
                </a:ext>
              </a:extLst>
            </p:cNvPr>
            <p:cNvSpPr/>
            <p:nvPr/>
          </p:nvSpPr>
          <p:spPr>
            <a:xfrm>
              <a:off x="610370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3081;p67">
              <a:extLst>
                <a:ext uri="{FF2B5EF4-FFF2-40B4-BE49-F238E27FC236}">
                  <a16:creationId xmlns:a16="http://schemas.microsoft.com/office/drawing/2014/main" id="{55E5267A-A695-6EE0-0795-196137602F55}"/>
                </a:ext>
              </a:extLst>
            </p:cNvPr>
            <p:cNvSpPr/>
            <p:nvPr/>
          </p:nvSpPr>
          <p:spPr>
            <a:xfrm>
              <a:off x="59514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3082;p67">
              <a:extLst>
                <a:ext uri="{FF2B5EF4-FFF2-40B4-BE49-F238E27FC236}">
                  <a16:creationId xmlns:a16="http://schemas.microsoft.com/office/drawing/2014/main" id="{CB04E7ED-98D5-16EE-C7C1-130CED678CD9}"/>
                </a:ext>
              </a:extLst>
            </p:cNvPr>
            <p:cNvSpPr/>
            <p:nvPr/>
          </p:nvSpPr>
          <p:spPr>
            <a:xfrm>
              <a:off x="595147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3083;p67">
              <a:extLst>
                <a:ext uri="{FF2B5EF4-FFF2-40B4-BE49-F238E27FC236}">
                  <a16:creationId xmlns:a16="http://schemas.microsoft.com/office/drawing/2014/main" id="{358479EA-EEDF-9550-7AEB-0E1B165BE954}"/>
                </a:ext>
              </a:extLst>
            </p:cNvPr>
            <p:cNvSpPr/>
            <p:nvPr/>
          </p:nvSpPr>
          <p:spPr>
            <a:xfrm>
              <a:off x="587527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3084;p67">
              <a:extLst>
                <a:ext uri="{FF2B5EF4-FFF2-40B4-BE49-F238E27FC236}">
                  <a16:creationId xmlns:a16="http://schemas.microsoft.com/office/drawing/2014/main" id="{31D57D65-D7C7-319F-8A1A-65E1D2653B79}"/>
                </a:ext>
              </a:extLst>
            </p:cNvPr>
            <p:cNvSpPr/>
            <p:nvPr/>
          </p:nvSpPr>
          <p:spPr>
            <a:xfrm>
              <a:off x="5875275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3085;p67">
              <a:extLst>
                <a:ext uri="{FF2B5EF4-FFF2-40B4-BE49-F238E27FC236}">
                  <a16:creationId xmlns:a16="http://schemas.microsoft.com/office/drawing/2014/main" id="{1F285C5B-F8E4-24B4-8B2D-6CB291CF0B8D}"/>
                </a:ext>
              </a:extLst>
            </p:cNvPr>
            <p:cNvSpPr/>
            <p:nvPr/>
          </p:nvSpPr>
          <p:spPr>
            <a:xfrm>
              <a:off x="587527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3086;p67">
              <a:extLst>
                <a:ext uri="{FF2B5EF4-FFF2-40B4-BE49-F238E27FC236}">
                  <a16:creationId xmlns:a16="http://schemas.microsoft.com/office/drawing/2014/main" id="{FE5AFB88-327E-CA97-BC44-A7D482877499}"/>
                </a:ext>
              </a:extLst>
            </p:cNvPr>
            <p:cNvSpPr/>
            <p:nvPr/>
          </p:nvSpPr>
          <p:spPr>
            <a:xfrm>
              <a:off x="5799125" y="3399500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63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47"/>
                    <a:pt x="2014" y="1"/>
                    <a:pt x="106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3087;p67">
              <a:extLst>
                <a:ext uri="{FF2B5EF4-FFF2-40B4-BE49-F238E27FC236}">
                  <a16:creationId xmlns:a16="http://schemas.microsoft.com/office/drawing/2014/main" id="{87F4AA63-B7D7-07FC-D4B1-9F5E2A61E59E}"/>
                </a:ext>
              </a:extLst>
            </p:cNvPr>
            <p:cNvSpPr/>
            <p:nvPr/>
          </p:nvSpPr>
          <p:spPr>
            <a:xfrm>
              <a:off x="579912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3088;p67">
              <a:extLst>
                <a:ext uri="{FF2B5EF4-FFF2-40B4-BE49-F238E27FC236}">
                  <a16:creationId xmlns:a16="http://schemas.microsoft.com/office/drawing/2014/main" id="{9D4D24A0-9B7C-E5EE-E387-46E1B9C06FA3}"/>
                </a:ext>
              </a:extLst>
            </p:cNvPr>
            <p:cNvSpPr/>
            <p:nvPr/>
          </p:nvSpPr>
          <p:spPr>
            <a:xfrm>
              <a:off x="602750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3089;p67">
              <a:extLst>
                <a:ext uri="{FF2B5EF4-FFF2-40B4-BE49-F238E27FC236}">
                  <a16:creationId xmlns:a16="http://schemas.microsoft.com/office/drawing/2014/main" id="{55287618-67C7-25C0-F0C8-86D0E37902DD}"/>
                </a:ext>
              </a:extLst>
            </p:cNvPr>
            <p:cNvSpPr/>
            <p:nvPr/>
          </p:nvSpPr>
          <p:spPr>
            <a:xfrm>
              <a:off x="595147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3090;p67">
              <a:extLst>
                <a:ext uri="{FF2B5EF4-FFF2-40B4-BE49-F238E27FC236}">
                  <a16:creationId xmlns:a16="http://schemas.microsoft.com/office/drawing/2014/main" id="{7DCF1BAF-A9E2-C08C-0043-EA0F15374CB9}"/>
                </a:ext>
              </a:extLst>
            </p:cNvPr>
            <p:cNvSpPr/>
            <p:nvPr/>
          </p:nvSpPr>
          <p:spPr>
            <a:xfrm>
              <a:off x="587527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3091;p67">
              <a:extLst>
                <a:ext uri="{FF2B5EF4-FFF2-40B4-BE49-F238E27FC236}">
                  <a16:creationId xmlns:a16="http://schemas.microsoft.com/office/drawing/2014/main" id="{4937130D-F978-DA51-0815-7A178973169F}"/>
                </a:ext>
              </a:extLst>
            </p:cNvPr>
            <p:cNvSpPr/>
            <p:nvPr/>
          </p:nvSpPr>
          <p:spPr>
            <a:xfrm>
              <a:off x="5799050" y="3551925"/>
              <a:ext cx="62375" cy="53300"/>
            </a:xfrm>
            <a:custGeom>
              <a:avLst/>
              <a:gdLst/>
              <a:ahLst/>
              <a:cxnLst/>
              <a:rect l="l" t="t" r="r" b="b"/>
              <a:pathLst>
                <a:path w="2495" h="2132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80"/>
                    <a:pt x="9" y="1066"/>
                  </a:cubicBezTo>
                  <a:cubicBezTo>
                    <a:pt x="9" y="1708"/>
                    <a:pt x="531" y="2131"/>
                    <a:pt x="1078" y="2131"/>
                  </a:cubicBezTo>
                  <a:cubicBezTo>
                    <a:pt x="1342" y="2131"/>
                    <a:pt x="1611" y="2033"/>
                    <a:pt x="1830" y="1814"/>
                  </a:cubicBezTo>
                  <a:cubicBezTo>
                    <a:pt x="2494" y="1141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3092;p67">
              <a:extLst>
                <a:ext uri="{FF2B5EF4-FFF2-40B4-BE49-F238E27FC236}">
                  <a16:creationId xmlns:a16="http://schemas.microsoft.com/office/drawing/2014/main" id="{FE10E46D-3936-07B6-FA0F-D276A5FF251D}"/>
                </a:ext>
              </a:extLst>
            </p:cNvPr>
            <p:cNvSpPr/>
            <p:nvPr/>
          </p:nvSpPr>
          <p:spPr>
            <a:xfrm>
              <a:off x="5723050" y="3551925"/>
              <a:ext cx="62150" cy="53300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6" y="1141"/>
                    <a:pt x="2012" y="1"/>
                    <a:pt x="107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3093;p67">
              <a:extLst>
                <a:ext uri="{FF2B5EF4-FFF2-40B4-BE49-F238E27FC236}">
                  <a16:creationId xmlns:a16="http://schemas.microsoft.com/office/drawing/2014/main" id="{53A52933-F6B0-C131-6770-036CD9178780}"/>
                </a:ext>
              </a:extLst>
            </p:cNvPr>
            <p:cNvSpPr/>
            <p:nvPr/>
          </p:nvSpPr>
          <p:spPr>
            <a:xfrm>
              <a:off x="57230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3094;p67">
              <a:extLst>
                <a:ext uri="{FF2B5EF4-FFF2-40B4-BE49-F238E27FC236}">
                  <a16:creationId xmlns:a16="http://schemas.microsoft.com/office/drawing/2014/main" id="{81B6E0EA-1239-C309-076D-ED78BBCDBE70}"/>
                </a:ext>
              </a:extLst>
            </p:cNvPr>
            <p:cNvSpPr/>
            <p:nvPr/>
          </p:nvSpPr>
          <p:spPr>
            <a:xfrm>
              <a:off x="56468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3095;p67">
              <a:extLst>
                <a:ext uri="{FF2B5EF4-FFF2-40B4-BE49-F238E27FC236}">
                  <a16:creationId xmlns:a16="http://schemas.microsoft.com/office/drawing/2014/main" id="{897B34F1-8258-1A7A-4DA6-3209B804E874}"/>
                </a:ext>
              </a:extLst>
            </p:cNvPr>
            <p:cNvSpPr/>
            <p:nvPr/>
          </p:nvSpPr>
          <p:spPr>
            <a:xfrm>
              <a:off x="5646700" y="3399500"/>
              <a:ext cx="62350" cy="53350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77" y="1"/>
                    <a:pt x="6" y="480"/>
                    <a:pt x="6" y="1066"/>
                  </a:cubicBezTo>
                  <a:cubicBezTo>
                    <a:pt x="0" y="1709"/>
                    <a:pt x="528" y="2134"/>
                    <a:pt x="1076" y="2134"/>
                  </a:cubicBezTo>
                  <a:cubicBezTo>
                    <a:pt x="1337" y="2134"/>
                    <a:pt x="1603" y="2037"/>
                    <a:pt x="1819" y="1822"/>
                  </a:cubicBezTo>
                  <a:cubicBezTo>
                    <a:pt x="2494" y="1147"/>
                    <a:pt x="2022" y="1"/>
                    <a:pt x="1071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3096;p67">
              <a:extLst>
                <a:ext uri="{FF2B5EF4-FFF2-40B4-BE49-F238E27FC236}">
                  <a16:creationId xmlns:a16="http://schemas.microsoft.com/office/drawing/2014/main" id="{6D01B2A6-9E5D-12C8-1C5A-E427712B00E3}"/>
                </a:ext>
              </a:extLst>
            </p:cNvPr>
            <p:cNvSpPr/>
            <p:nvPr/>
          </p:nvSpPr>
          <p:spPr>
            <a:xfrm>
              <a:off x="5570475" y="3399500"/>
              <a:ext cx="62350" cy="53350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86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3097;p67">
              <a:extLst>
                <a:ext uri="{FF2B5EF4-FFF2-40B4-BE49-F238E27FC236}">
                  <a16:creationId xmlns:a16="http://schemas.microsoft.com/office/drawing/2014/main" id="{0C392761-3E13-C6F4-4FCD-9D09D93DBA84}"/>
                </a:ext>
              </a:extLst>
            </p:cNvPr>
            <p:cNvSpPr/>
            <p:nvPr/>
          </p:nvSpPr>
          <p:spPr>
            <a:xfrm>
              <a:off x="55704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3098;p67">
              <a:extLst>
                <a:ext uri="{FF2B5EF4-FFF2-40B4-BE49-F238E27FC236}">
                  <a16:creationId xmlns:a16="http://schemas.microsoft.com/office/drawing/2014/main" id="{ACB6C69E-05E8-F7CF-5A56-13E2D9F6DDA5}"/>
                </a:ext>
              </a:extLst>
            </p:cNvPr>
            <p:cNvSpPr/>
            <p:nvPr/>
          </p:nvSpPr>
          <p:spPr>
            <a:xfrm>
              <a:off x="54942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3" y="1154"/>
                    <a:pt x="2022" y="8"/>
                    <a:pt x="1071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3099;p67">
              <a:extLst>
                <a:ext uri="{FF2B5EF4-FFF2-40B4-BE49-F238E27FC236}">
                  <a16:creationId xmlns:a16="http://schemas.microsoft.com/office/drawing/2014/main" id="{D0F59E15-0C90-862E-0005-2C74F21A399D}"/>
                </a:ext>
              </a:extLst>
            </p:cNvPr>
            <p:cNvSpPr/>
            <p:nvPr/>
          </p:nvSpPr>
          <p:spPr>
            <a:xfrm>
              <a:off x="5494275" y="3247075"/>
              <a:ext cx="62350" cy="53500"/>
            </a:xfrm>
            <a:custGeom>
              <a:avLst/>
              <a:gdLst/>
              <a:ahLst/>
              <a:cxnLst/>
              <a:rect l="l" t="t" r="r" b="b"/>
              <a:pathLst>
                <a:path w="2494" h="2140" extrusionOk="0">
                  <a:moveTo>
                    <a:pt x="1071" y="1"/>
                  </a:moveTo>
                  <a:cubicBezTo>
                    <a:pt x="485" y="1"/>
                    <a:pt x="6" y="480"/>
                    <a:pt x="6" y="1066"/>
                  </a:cubicBezTo>
                  <a:cubicBezTo>
                    <a:pt x="0" y="1711"/>
                    <a:pt x="527" y="2140"/>
                    <a:pt x="1077" y="2140"/>
                  </a:cubicBezTo>
                  <a:cubicBezTo>
                    <a:pt x="1337" y="2140"/>
                    <a:pt x="1602" y="2044"/>
                    <a:pt x="1819" y="1830"/>
                  </a:cubicBezTo>
                  <a:cubicBezTo>
                    <a:pt x="2493" y="1155"/>
                    <a:pt x="2022" y="9"/>
                    <a:pt x="1071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3100;p67">
              <a:extLst>
                <a:ext uri="{FF2B5EF4-FFF2-40B4-BE49-F238E27FC236}">
                  <a16:creationId xmlns:a16="http://schemas.microsoft.com/office/drawing/2014/main" id="{3600B42F-91C5-8409-82CB-FA78AD203E02}"/>
                </a:ext>
              </a:extLst>
            </p:cNvPr>
            <p:cNvSpPr/>
            <p:nvPr/>
          </p:nvSpPr>
          <p:spPr>
            <a:xfrm>
              <a:off x="5646700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3101;p67">
              <a:extLst>
                <a:ext uri="{FF2B5EF4-FFF2-40B4-BE49-F238E27FC236}">
                  <a16:creationId xmlns:a16="http://schemas.microsoft.com/office/drawing/2014/main" id="{0EEA641C-8655-C40F-2D76-DDDADD915ECE}"/>
                </a:ext>
              </a:extLst>
            </p:cNvPr>
            <p:cNvSpPr/>
            <p:nvPr/>
          </p:nvSpPr>
          <p:spPr>
            <a:xfrm>
              <a:off x="5570625" y="31710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3102;p67">
              <a:extLst>
                <a:ext uri="{FF2B5EF4-FFF2-40B4-BE49-F238E27FC236}">
                  <a16:creationId xmlns:a16="http://schemas.microsoft.com/office/drawing/2014/main" id="{C018E5F3-9AF2-9B24-177C-8F9A69F9BFA9}"/>
                </a:ext>
              </a:extLst>
            </p:cNvPr>
            <p:cNvSpPr/>
            <p:nvPr/>
          </p:nvSpPr>
          <p:spPr>
            <a:xfrm>
              <a:off x="54944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3103;p67">
              <a:extLst>
                <a:ext uri="{FF2B5EF4-FFF2-40B4-BE49-F238E27FC236}">
                  <a16:creationId xmlns:a16="http://schemas.microsoft.com/office/drawing/2014/main" id="{9C3DB159-B8B4-7A56-C7D4-F5B1447E657F}"/>
                </a:ext>
              </a:extLst>
            </p:cNvPr>
            <p:cNvSpPr/>
            <p:nvPr/>
          </p:nvSpPr>
          <p:spPr>
            <a:xfrm>
              <a:off x="7322525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3104;p67">
              <a:extLst>
                <a:ext uri="{FF2B5EF4-FFF2-40B4-BE49-F238E27FC236}">
                  <a16:creationId xmlns:a16="http://schemas.microsoft.com/office/drawing/2014/main" id="{50BEB312-5F71-B7BA-A094-78EAC62B328B}"/>
                </a:ext>
              </a:extLst>
            </p:cNvPr>
            <p:cNvSpPr/>
            <p:nvPr/>
          </p:nvSpPr>
          <p:spPr>
            <a:xfrm>
              <a:off x="72465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3105;p67">
              <a:extLst>
                <a:ext uri="{FF2B5EF4-FFF2-40B4-BE49-F238E27FC236}">
                  <a16:creationId xmlns:a16="http://schemas.microsoft.com/office/drawing/2014/main" id="{59E154F5-6B22-82BD-7D89-E246B75777B7}"/>
                </a:ext>
              </a:extLst>
            </p:cNvPr>
            <p:cNvSpPr/>
            <p:nvPr/>
          </p:nvSpPr>
          <p:spPr>
            <a:xfrm>
              <a:off x="72465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3106;p67">
              <a:extLst>
                <a:ext uri="{FF2B5EF4-FFF2-40B4-BE49-F238E27FC236}">
                  <a16:creationId xmlns:a16="http://schemas.microsoft.com/office/drawing/2014/main" id="{543C91B1-956B-ACD1-C5E4-6F5027FA1C63}"/>
                </a:ext>
              </a:extLst>
            </p:cNvPr>
            <p:cNvSpPr/>
            <p:nvPr/>
          </p:nvSpPr>
          <p:spPr>
            <a:xfrm>
              <a:off x="71703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3107;p67">
              <a:extLst>
                <a:ext uri="{FF2B5EF4-FFF2-40B4-BE49-F238E27FC236}">
                  <a16:creationId xmlns:a16="http://schemas.microsoft.com/office/drawing/2014/main" id="{1D79ABC0-BC2C-8CBF-79DD-B76C5951E0DE}"/>
                </a:ext>
              </a:extLst>
            </p:cNvPr>
            <p:cNvSpPr/>
            <p:nvPr/>
          </p:nvSpPr>
          <p:spPr>
            <a:xfrm>
              <a:off x="71703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3108;p67">
              <a:extLst>
                <a:ext uri="{FF2B5EF4-FFF2-40B4-BE49-F238E27FC236}">
                  <a16:creationId xmlns:a16="http://schemas.microsoft.com/office/drawing/2014/main" id="{6E8D49CC-6344-61CE-2592-7230EDD569FC}"/>
                </a:ext>
              </a:extLst>
            </p:cNvPr>
            <p:cNvSpPr/>
            <p:nvPr/>
          </p:nvSpPr>
          <p:spPr>
            <a:xfrm>
              <a:off x="70940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3109;p67">
              <a:extLst>
                <a:ext uri="{FF2B5EF4-FFF2-40B4-BE49-F238E27FC236}">
                  <a16:creationId xmlns:a16="http://schemas.microsoft.com/office/drawing/2014/main" id="{E571F14C-3533-8D94-C8C1-202B32A5F716}"/>
                </a:ext>
              </a:extLst>
            </p:cNvPr>
            <p:cNvSpPr/>
            <p:nvPr/>
          </p:nvSpPr>
          <p:spPr>
            <a:xfrm>
              <a:off x="70940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3110;p67">
              <a:extLst>
                <a:ext uri="{FF2B5EF4-FFF2-40B4-BE49-F238E27FC236}">
                  <a16:creationId xmlns:a16="http://schemas.microsoft.com/office/drawing/2014/main" id="{D5CB9AD1-FF04-0E2A-00AF-85972C13805F}"/>
                </a:ext>
              </a:extLst>
            </p:cNvPr>
            <p:cNvSpPr/>
            <p:nvPr/>
          </p:nvSpPr>
          <p:spPr>
            <a:xfrm>
              <a:off x="70178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8" y="2129"/>
                    <a:pt x="1076" y="2129"/>
                  </a:cubicBezTo>
                  <a:cubicBezTo>
                    <a:pt x="1339" y="2129"/>
                    <a:pt x="1605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3111;p67">
              <a:extLst>
                <a:ext uri="{FF2B5EF4-FFF2-40B4-BE49-F238E27FC236}">
                  <a16:creationId xmlns:a16="http://schemas.microsoft.com/office/drawing/2014/main" id="{5F501D8C-9D25-8AAE-2FA9-F4604BDE7BE6}"/>
                </a:ext>
              </a:extLst>
            </p:cNvPr>
            <p:cNvSpPr/>
            <p:nvPr/>
          </p:nvSpPr>
          <p:spPr>
            <a:xfrm>
              <a:off x="7017875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3112;p67">
              <a:extLst>
                <a:ext uri="{FF2B5EF4-FFF2-40B4-BE49-F238E27FC236}">
                  <a16:creationId xmlns:a16="http://schemas.microsoft.com/office/drawing/2014/main" id="{ED393B8B-3142-D667-B4A1-6DF84326ADE5}"/>
                </a:ext>
              </a:extLst>
            </p:cNvPr>
            <p:cNvSpPr/>
            <p:nvPr/>
          </p:nvSpPr>
          <p:spPr>
            <a:xfrm>
              <a:off x="69418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3113;p67">
              <a:extLst>
                <a:ext uri="{FF2B5EF4-FFF2-40B4-BE49-F238E27FC236}">
                  <a16:creationId xmlns:a16="http://schemas.microsoft.com/office/drawing/2014/main" id="{E8848156-84F9-3E31-4E5E-3C9C1A668085}"/>
                </a:ext>
              </a:extLst>
            </p:cNvPr>
            <p:cNvSpPr/>
            <p:nvPr/>
          </p:nvSpPr>
          <p:spPr>
            <a:xfrm>
              <a:off x="69418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3114;p67">
              <a:extLst>
                <a:ext uri="{FF2B5EF4-FFF2-40B4-BE49-F238E27FC236}">
                  <a16:creationId xmlns:a16="http://schemas.microsoft.com/office/drawing/2014/main" id="{A4B621B0-B678-03C2-41F8-A301452349CF}"/>
                </a:ext>
              </a:extLst>
            </p:cNvPr>
            <p:cNvSpPr/>
            <p:nvPr/>
          </p:nvSpPr>
          <p:spPr>
            <a:xfrm>
              <a:off x="69418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3115;p67">
              <a:extLst>
                <a:ext uri="{FF2B5EF4-FFF2-40B4-BE49-F238E27FC236}">
                  <a16:creationId xmlns:a16="http://schemas.microsoft.com/office/drawing/2014/main" id="{D5E7ABF4-B9C0-DE26-D4FC-3B22C9602C11}"/>
                </a:ext>
              </a:extLst>
            </p:cNvPr>
            <p:cNvSpPr/>
            <p:nvPr/>
          </p:nvSpPr>
          <p:spPr>
            <a:xfrm>
              <a:off x="69418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3116;p67">
              <a:extLst>
                <a:ext uri="{FF2B5EF4-FFF2-40B4-BE49-F238E27FC236}">
                  <a16:creationId xmlns:a16="http://schemas.microsoft.com/office/drawing/2014/main" id="{E72D6229-AD0C-3B1F-FE75-568468171EEC}"/>
                </a:ext>
              </a:extLst>
            </p:cNvPr>
            <p:cNvSpPr/>
            <p:nvPr/>
          </p:nvSpPr>
          <p:spPr>
            <a:xfrm>
              <a:off x="68656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3117;p67">
              <a:extLst>
                <a:ext uri="{FF2B5EF4-FFF2-40B4-BE49-F238E27FC236}">
                  <a16:creationId xmlns:a16="http://schemas.microsoft.com/office/drawing/2014/main" id="{D90AF765-ADCC-A658-23A5-7F2A9B2ED943}"/>
                </a:ext>
              </a:extLst>
            </p:cNvPr>
            <p:cNvSpPr/>
            <p:nvPr/>
          </p:nvSpPr>
          <p:spPr>
            <a:xfrm>
              <a:off x="68656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3118;p67">
              <a:extLst>
                <a:ext uri="{FF2B5EF4-FFF2-40B4-BE49-F238E27FC236}">
                  <a16:creationId xmlns:a16="http://schemas.microsoft.com/office/drawing/2014/main" id="{9B6417B0-CEA6-7201-CE00-0556515711DB}"/>
                </a:ext>
              </a:extLst>
            </p:cNvPr>
            <p:cNvSpPr/>
            <p:nvPr/>
          </p:nvSpPr>
          <p:spPr>
            <a:xfrm>
              <a:off x="68656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3119;p67">
              <a:extLst>
                <a:ext uri="{FF2B5EF4-FFF2-40B4-BE49-F238E27FC236}">
                  <a16:creationId xmlns:a16="http://schemas.microsoft.com/office/drawing/2014/main" id="{07E518A1-558D-FA45-42B5-12EE04F4EF50}"/>
                </a:ext>
              </a:extLst>
            </p:cNvPr>
            <p:cNvSpPr/>
            <p:nvPr/>
          </p:nvSpPr>
          <p:spPr>
            <a:xfrm>
              <a:off x="68656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3120;p67">
              <a:extLst>
                <a:ext uri="{FF2B5EF4-FFF2-40B4-BE49-F238E27FC236}">
                  <a16:creationId xmlns:a16="http://schemas.microsoft.com/office/drawing/2014/main" id="{B1A7318A-B566-8B47-7B79-3BEF62BB70B1}"/>
                </a:ext>
              </a:extLst>
            </p:cNvPr>
            <p:cNvSpPr/>
            <p:nvPr/>
          </p:nvSpPr>
          <p:spPr>
            <a:xfrm>
              <a:off x="67892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3121;p67">
              <a:extLst>
                <a:ext uri="{FF2B5EF4-FFF2-40B4-BE49-F238E27FC236}">
                  <a16:creationId xmlns:a16="http://schemas.microsoft.com/office/drawing/2014/main" id="{9A645C44-D726-BC9B-DD95-F8E6A27D6B54}"/>
                </a:ext>
              </a:extLst>
            </p:cNvPr>
            <p:cNvSpPr/>
            <p:nvPr/>
          </p:nvSpPr>
          <p:spPr>
            <a:xfrm>
              <a:off x="67892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3122;p67">
              <a:extLst>
                <a:ext uri="{FF2B5EF4-FFF2-40B4-BE49-F238E27FC236}">
                  <a16:creationId xmlns:a16="http://schemas.microsoft.com/office/drawing/2014/main" id="{20CC2D08-5CA6-3DC1-B714-E4200CAB9664}"/>
                </a:ext>
              </a:extLst>
            </p:cNvPr>
            <p:cNvSpPr/>
            <p:nvPr/>
          </p:nvSpPr>
          <p:spPr>
            <a:xfrm>
              <a:off x="67892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3123;p67">
              <a:extLst>
                <a:ext uri="{FF2B5EF4-FFF2-40B4-BE49-F238E27FC236}">
                  <a16:creationId xmlns:a16="http://schemas.microsoft.com/office/drawing/2014/main" id="{AF16D09A-6E46-7F2A-2F9A-5B24885B589C}"/>
                </a:ext>
              </a:extLst>
            </p:cNvPr>
            <p:cNvSpPr/>
            <p:nvPr/>
          </p:nvSpPr>
          <p:spPr>
            <a:xfrm>
              <a:off x="678922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3124;p67">
              <a:extLst>
                <a:ext uri="{FF2B5EF4-FFF2-40B4-BE49-F238E27FC236}">
                  <a16:creationId xmlns:a16="http://schemas.microsoft.com/office/drawing/2014/main" id="{0E2C83ED-6FAC-414B-743B-E336CA5A69AD}"/>
                </a:ext>
              </a:extLst>
            </p:cNvPr>
            <p:cNvSpPr/>
            <p:nvPr/>
          </p:nvSpPr>
          <p:spPr>
            <a:xfrm>
              <a:off x="67132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3125;p67">
              <a:extLst>
                <a:ext uri="{FF2B5EF4-FFF2-40B4-BE49-F238E27FC236}">
                  <a16:creationId xmlns:a16="http://schemas.microsoft.com/office/drawing/2014/main" id="{327681D2-B950-9168-1119-DDF6FB100F4E}"/>
                </a:ext>
              </a:extLst>
            </p:cNvPr>
            <p:cNvSpPr/>
            <p:nvPr/>
          </p:nvSpPr>
          <p:spPr>
            <a:xfrm>
              <a:off x="67132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3126;p67">
              <a:extLst>
                <a:ext uri="{FF2B5EF4-FFF2-40B4-BE49-F238E27FC236}">
                  <a16:creationId xmlns:a16="http://schemas.microsoft.com/office/drawing/2014/main" id="{0D9C5B38-5160-D542-E254-B955D5E41331}"/>
                </a:ext>
              </a:extLst>
            </p:cNvPr>
            <p:cNvSpPr/>
            <p:nvPr/>
          </p:nvSpPr>
          <p:spPr>
            <a:xfrm>
              <a:off x="67132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3127;p67">
              <a:extLst>
                <a:ext uri="{FF2B5EF4-FFF2-40B4-BE49-F238E27FC236}">
                  <a16:creationId xmlns:a16="http://schemas.microsoft.com/office/drawing/2014/main" id="{3A6AA6F0-51CE-6893-1311-D851487C1955}"/>
                </a:ext>
              </a:extLst>
            </p:cNvPr>
            <p:cNvSpPr/>
            <p:nvPr/>
          </p:nvSpPr>
          <p:spPr>
            <a:xfrm>
              <a:off x="67132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3128;p67">
              <a:extLst>
                <a:ext uri="{FF2B5EF4-FFF2-40B4-BE49-F238E27FC236}">
                  <a16:creationId xmlns:a16="http://schemas.microsoft.com/office/drawing/2014/main" id="{01FB3156-DC82-3912-9061-41B255164C80}"/>
                </a:ext>
              </a:extLst>
            </p:cNvPr>
            <p:cNvSpPr/>
            <p:nvPr/>
          </p:nvSpPr>
          <p:spPr>
            <a:xfrm>
              <a:off x="67132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3129;p67">
              <a:extLst>
                <a:ext uri="{FF2B5EF4-FFF2-40B4-BE49-F238E27FC236}">
                  <a16:creationId xmlns:a16="http://schemas.microsoft.com/office/drawing/2014/main" id="{21EC023D-94CE-72ED-8B21-A62054751229}"/>
                </a:ext>
              </a:extLst>
            </p:cNvPr>
            <p:cNvSpPr/>
            <p:nvPr/>
          </p:nvSpPr>
          <p:spPr>
            <a:xfrm>
              <a:off x="66370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3130;p67">
              <a:extLst>
                <a:ext uri="{FF2B5EF4-FFF2-40B4-BE49-F238E27FC236}">
                  <a16:creationId xmlns:a16="http://schemas.microsoft.com/office/drawing/2014/main" id="{422E7558-D6B2-EBC4-3030-1DFA9DC2A33F}"/>
                </a:ext>
              </a:extLst>
            </p:cNvPr>
            <p:cNvSpPr/>
            <p:nvPr/>
          </p:nvSpPr>
          <p:spPr>
            <a:xfrm>
              <a:off x="66370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3131;p67">
              <a:extLst>
                <a:ext uri="{FF2B5EF4-FFF2-40B4-BE49-F238E27FC236}">
                  <a16:creationId xmlns:a16="http://schemas.microsoft.com/office/drawing/2014/main" id="{EDFBA71A-51C9-1BB3-339B-0C86EDEB72D6}"/>
                </a:ext>
              </a:extLst>
            </p:cNvPr>
            <p:cNvSpPr/>
            <p:nvPr/>
          </p:nvSpPr>
          <p:spPr>
            <a:xfrm>
              <a:off x="65608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3132;p67">
              <a:extLst>
                <a:ext uri="{FF2B5EF4-FFF2-40B4-BE49-F238E27FC236}">
                  <a16:creationId xmlns:a16="http://schemas.microsoft.com/office/drawing/2014/main" id="{2282CB79-E946-CD61-B4F0-064F90D765CE}"/>
                </a:ext>
              </a:extLst>
            </p:cNvPr>
            <p:cNvSpPr/>
            <p:nvPr/>
          </p:nvSpPr>
          <p:spPr>
            <a:xfrm>
              <a:off x="656080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3133;p67">
              <a:extLst>
                <a:ext uri="{FF2B5EF4-FFF2-40B4-BE49-F238E27FC236}">
                  <a16:creationId xmlns:a16="http://schemas.microsoft.com/office/drawing/2014/main" id="{B817B6C1-1676-2D69-859C-B026EB6B8F54}"/>
                </a:ext>
              </a:extLst>
            </p:cNvPr>
            <p:cNvSpPr/>
            <p:nvPr/>
          </p:nvSpPr>
          <p:spPr>
            <a:xfrm>
              <a:off x="656080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3134;p67">
              <a:extLst>
                <a:ext uri="{FF2B5EF4-FFF2-40B4-BE49-F238E27FC236}">
                  <a16:creationId xmlns:a16="http://schemas.microsoft.com/office/drawing/2014/main" id="{EDD5BCF0-92D0-D6B9-1185-1C2CEE0DE1CE}"/>
                </a:ext>
              </a:extLst>
            </p:cNvPr>
            <p:cNvSpPr/>
            <p:nvPr/>
          </p:nvSpPr>
          <p:spPr>
            <a:xfrm>
              <a:off x="64845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3135;p67">
              <a:extLst>
                <a:ext uri="{FF2B5EF4-FFF2-40B4-BE49-F238E27FC236}">
                  <a16:creationId xmlns:a16="http://schemas.microsoft.com/office/drawing/2014/main" id="{F8905A7C-57AC-6AA4-F05C-D5BDFBCC2BD7}"/>
                </a:ext>
              </a:extLst>
            </p:cNvPr>
            <p:cNvSpPr/>
            <p:nvPr/>
          </p:nvSpPr>
          <p:spPr>
            <a:xfrm>
              <a:off x="648457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3136;p67">
              <a:extLst>
                <a:ext uri="{FF2B5EF4-FFF2-40B4-BE49-F238E27FC236}">
                  <a16:creationId xmlns:a16="http://schemas.microsoft.com/office/drawing/2014/main" id="{677F973D-0120-135B-E958-A424618D40AE}"/>
                </a:ext>
              </a:extLst>
            </p:cNvPr>
            <p:cNvSpPr/>
            <p:nvPr/>
          </p:nvSpPr>
          <p:spPr>
            <a:xfrm>
              <a:off x="64083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3137;p67">
              <a:extLst>
                <a:ext uri="{FF2B5EF4-FFF2-40B4-BE49-F238E27FC236}">
                  <a16:creationId xmlns:a16="http://schemas.microsoft.com/office/drawing/2014/main" id="{04CA6543-2412-9C64-F2EB-AFEB505A14E6}"/>
                </a:ext>
              </a:extLst>
            </p:cNvPr>
            <p:cNvSpPr/>
            <p:nvPr/>
          </p:nvSpPr>
          <p:spPr>
            <a:xfrm>
              <a:off x="64083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3138;p67">
              <a:extLst>
                <a:ext uri="{FF2B5EF4-FFF2-40B4-BE49-F238E27FC236}">
                  <a16:creationId xmlns:a16="http://schemas.microsoft.com/office/drawing/2014/main" id="{5D194FB0-3169-D5C7-4D82-1E34DCB04933}"/>
                </a:ext>
              </a:extLst>
            </p:cNvPr>
            <p:cNvSpPr/>
            <p:nvPr/>
          </p:nvSpPr>
          <p:spPr>
            <a:xfrm>
              <a:off x="64083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3139;p67">
              <a:extLst>
                <a:ext uri="{FF2B5EF4-FFF2-40B4-BE49-F238E27FC236}">
                  <a16:creationId xmlns:a16="http://schemas.microsoft.com/office/drawing/2014/main" id="{ADA189C8-DF04-2740-2E0F-4DCCF559A125}"/>
                </a:ext>
              </a:extLst>
            </p:cNvPr>
            <p:cNvSpPr/>
            <p:nvPr/>
          </p:nvSpPr>
          <p:spPr>
            <a:xfrm>
              <a:off x="64083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3140;p67">
              <a:extLst>
                <a:ext uri="{FF2B5EF4-FFF2-40B4-BE49-F238E27FC236}">
                  <a16:creationId xmlns:a16="http://schemas.microsoft.com/office/drawing/2014/main" id="{0CC2FFD5-3AD7-7A32-0C37-164E8AFCE1E7}"/>
                </a:ext>
              </a:extLst>
            </p:cNvPr>
            <p:cNvSpPr/>
            <p:nvPr/>
          </p:nvSpPr>
          <p:spPr>
            <a:xfrm>
              <a:off x="64083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3141;p67">
              <a:extLst>
                <a:ext uri="{FF2B5EF4-FFF2-40B4-BE49-F238E27FC236}">
                  <a16:creationId xmlns:a16="http://schemas.microsoft.com/office/drawing/2014/main" id="{455535E9-B96A-4C32-1467-BA0C7380943F}"/>
                </a:ext>
              </a:extLst>
            </p:cNvPr>
            <p:cNvSpPr/>
            <p:nvPr/>
          </p:nvSpPr>
          <p:spPr>
            <a:xfrm>
              <a:off x="64083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3142;p67">
              <a:extLst>
                <a:ext uri="{FF2B5EF4-FFF2-40B4-BE49-F238E27FC236}">
                  <a16:creationId xmlns:a16="http://schemas.microsoft.com/office/drawing/2014/main" id="{E268C225-EFCE-F3B5-E811-1C55D08ADCB7}"/>
                </a:ext>
              </a:extLst>
            </p:cNvPr>
            <p:cNvSpPr/>
            <p:nvPr/>
          </p:nvSpPr>
          <p:spPr>
            <a:xfrm>
              <a:off x="640835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3143;p67">
              <a:extLst>
                <a:ext uri="{FF2B5EF4-FFF2-40B4-BE49-F238E27FC236}">
                  <a16:creationId xmlns:a16="http://schemas.microsoft.com/office/drawing/2014/main" id="{CE2E3973-860C-A467-7F33-91EA723710AD}"/>
                </a:ext>
              </a:extLst>
            </p:cNvPr>
            <p:cNvSpPr/>
            <p:nvPr/>
          </p:nvSpPr>
          <p:spPr>
            <a:xfrm>
              <a:off x="63323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3144;p67">
              <a:extLst>
                <a:ext uri="{FF2B5EF4-FFF2-40B4-BE49-F238E27FC236}">
                  <a16:creationId xmlns:a16="http://schemas.microsoft.com/office/drawing/2014/main" id="{17A0103D-6801-2AB8-B3FB-9C06336F07BE}"/>
                </a:ext>
              </a:extLst>
            </p:cNvPr>
            <p:cNvSpPr/>
            <p:nvPr/>
          </p:nvSpPr>
          <p:spPr>
            <a:xfrm>
              <a:off x="63323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3145;p67">
              <a:extLst>
                <a:ext uri="{FF2B5EF4-FFF2-40B4-BE49-F238E27FC236}">
                  <a16:creationId xmlns:a16="http://schemas.microsoft.com/office/drawing/2014/main" id="{0ADE1CFC-2F3E-CA84-3007-3495BF4212B5}"/>
                </a:ext>
              </a:extLst>
            </p:cNvPr>
            <p:cNvSpPr/>
            <p:nvPr/>
          </p:nvSpPr>
          <p:spPr>
            <a:xfrm>
              <a:off x="63323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3146;p67">
              <a:extLst>
                <a:ext uri="{FF2B5EF4-FFF2-40B4-BE49-F238E27FC236}">
                  <a16:creationId xmlns:a16="http://schemas.microsoft.com/office/drawing/2014/main" id="{787E1F92-2AD0-C6B4-AE39-79D44C9E0E5E}"/>
                </a:ext>
              </a:extLst>
            </p:cNvPr>
            <p:cNvSpPr/>
            <p:nvPr/>
          </p:nvSpPr>
          <p:spPr>
            <a:xfrm>
              <a:off x="63323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3147;p67">
              <a:extLst>
                <a:ext uri="{FF2B5EF4-FFF2-40B4-BE49-F238E27FC236}">
                  <a16:creationId xmlns:a16="http://schemas.microsoft.com/office/drawing/2014/main" id="{04A83892-31E7-E331-2FFF-2B6E2D6E2921}"/>
                </a:ext>
              </a:extLst>
            </p:cNvPr>
            <p:cNvSpPr/>
            <p:nvPr/>
          </p:nvSpPr>
          <p:spPr>
            <a:xfrm>
              <a:off x="63323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3148;p67">
              <a:extLst>
                <a:ext uri="{FF2B5EF4-FFF2-40B4-BE49-F238E27FC236}">
                  <a16:creationId xmlns:a16="http://schemas.microsoft.com/office/drawing/2014/main" id="{3DACF794-4DC7-2ABB-499D-118DEE5B5C72}"/>
                </a:ext>
              </a:extLst>
            </p:cNvPr>
            <p:cNvSpPr/>
            <p:nvPr/>
          </p:nvSpPr>
          <p:spPr>
            <a:xfrm>
              <a:off x="63323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3149;p67">
              <a:extLst>
                <a:ext uri="{FF2B5EF4-FFF2-40B4-BE49-F238E27FC236}">
                  <a16:creationId xmlns:a16="http://schemas.microsoft.com/office/drawing/2014/main" id="{6642C2CB-3A57-1C3C-D417-5A09511303F9}"/>
                </a:ext>
              </a:extLst>
            </p:cNvPr>
            <p:cNvSpPr/>
            <p:nvPr/>
          </p:nvSpPr>
          <p:spPr>
            <a:xfrm>
              <a:off x="63323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3150;p67">
              <a:extLst>
                <a:ext uri="{FF2B5EF4-FFF2-40B4-BE49-F238E27FC236}">
                  <a16:creationId xmlns:a16="http://schemas.microsoft.com/office/drawing/2014/main" id="{BF62BC40-352F-6E5D-4818-1D7F89BED500}"/>
                </a:ext>
              </a:extLst>
            </p:cNvPr>
            <p:cNvSpPr/>
            <p:nvPr/>
          </p:nvSpPr>
          <p:spPr>
            <a:xfrm>
              <a:off x="62561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3151;p67">
              <a:extLst>
                <a:ext uri="{FF2B5EF4-FFF2-40B4-BE49-F238E27FC236}">
                  <a16:creationId xmlns:a16="http://schemas.microsoft.com/office/drawing/2014/main" id="{544A0994-C07A-EEA1-6B9B-72EA0573E939}"/>
                </a:ext>
              </a:extLst>
            </p:cNvPr>
            <p:cNvSpPr/>
            <p:nvPr/>
          </p:nvSpPr>
          <p:spPr>
            <a:xfrm>
              <a:off x="62561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3152;p67">
              <a:extLst>
                <a:ext uri="{FF2B5EF4-FFF2-40B4-BE49-F238E27FC236}">
                  <a16:creationId xmlns:a16="http://schemas.microsoft.com/office/drawing/2014/main" id="{8DFB53BF-2E16-13C2-F0B8-0973D26A9136}"/>
                </a:ext>
              </a:extLst>
            </p:cNvPr>
            <p:cNvSpPr/>
            <p:nvPr/>
          </p:nvSpPr>
          <p:spPr>
            <a:xfrm>
              <a:off x="62561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3153;p67">
              <a:extLst>
                <a:ext uri="{FF2B5EF4-FFF2-40B4-BE49-F238E27FC236}">
                  <a16:creationId xmlns:a16="http://schemas.microsoft.com/office/drawing/2014/main" id="{20508421-CC0F-9288-F660-77E9EB9CFF07}"/>
                </a:ext>
              </a:extLst>
            </p:cNvPr>
            <p:cNvSpPr/>
            <p:nvPr/>
          </p:nvSpPr>
          <p:spPr>
            <a:xfrm>
              <a:off x="62561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3154;p67">
              <a:extLst>
                <a:ext uri="{FF2B5EF4-FFF2-40B4-BE49-F238E27FC236}">
                  <a16:creationId xmlns:a16="http://schemas.microsoft.com/office/drawing/2014/main" id="{1A5F7A88-D3C7-7AF7-AC6F-0E7EB0E4C607}"/>
                </a:ext>
              </a:extLst>
            </p:cNvPr>
            <p:cNvSpPr/>
            <p:nvPr/>
          </p:nvSpPr>
          <p:spPr>
            <a:xfrm>
              <a:off x="6256150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3155;p67">
              <a:extLst>
                <a:ext uri="{FF2B5EF4-FFF2-40B4-BE49-F238E27FC236}">
                  <a16:creationId xmlns:a16="http://schemas.microsoft.com/office/drawing/2014/main" id="{FCA43AEB-7B03-C78F-EACC-99B443F44EDC}"/>
                </a:ext>
              </a:extLst>
            </p:cNvPr>
            <p:cNvSpPr/>
            <p:nvPr/>
          </p:nvSpPr>
          <p:spPr>
            <a:xfrm>
              <a:off x="62561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3156;p67">
              <a:extLst>
                <a:ext uri="{FF2B5EF4-FFF2-40B4-BE49-F238E27FC236}">
                  <a16:creationId xmlns:a16="http://schemas.microsoft.com/office/drawing/2014/main" id="{5293120F-B85D-697A-56EA-D78C73FF04A2}"/>
                </a:ext>
              </a:extLst>
            </p:cNvPr>
            <p:cNvSpPr/>
            <p:nvPr/>
          </p:nvSpPr>
          <p:spPr>
            <a:xfrm>
              <a:off x="62561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3157;p67">
              <a:extLst>
                <a:ext uri="{FF2B5EF4-FFF2-40B4-BE49-F238E27FC236}">
                  <a16:creationId xmlns:a16="http://schemas.microsoft.com/office/drawing/2014/main" id="{46E71555-92CF-2ECD-E74B-61C5D17DD353}"/>
                </a:ext>
              </a:extLst>
            </p:cNvPr>
            <p:cNvSpPr/>
            <p:nvPr/>
          </p:nvSpPr>
          <p:spPr>
            <a:xfrm>
              <a:off x="62561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3158;p67">
              <a:extLst>
                <a:ext uri="{FF2B5EF4-FFF2-40B4-BE49-F238E27FC236}">
                  <a16:creationId xmlns:a16="http://schemas.microsoft.com/office/drawing/2014/main" id="{031D2411-2482-EE21-E10D-A2AAA6BBDE13}"/>
                </a:ext>
              </a:extLst>
            </p:cNvPr>
            <p:cNvSpPr/>
            <p:nvPr/>
          </p:nvSpPr>
          <p:spPr>
            <a:xfrm>
              <a:off x="61799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3159;p67">
              <a:extLst>
                <a:ext uri="{FF2B5EF4-FFF2-40B4-BE49-F238E27FC236}">
                  <a16:creationId xmlns:a16="http://schemas.microsoft.com/office/drawing/2014/main" id="{171824E2-AAB3-B7DF-3D2A-2778C5F00042}"/>
                </a:ext>
              </a:extLst>
            </p:cNvPr>
            <p:cNvSpPr/>
            <p:nvPr/>
          </p:nvSpPr>
          <p:spPr>
            <a:xfrm>
              <a:off x="61799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3160;p67">
              <a:extLst>
                <a:ext uri="{FF2B5EF4-FFF2-40B4-BE49-F238E27FC236}">
                  <a16:creationId xmlns:a16="http://schemas.microsoft.com/office/drawing/2014/main" id="{FAE19FAC-8A69-B244-0485-9D17A4123C73}"/>
                </a:ext>
              </a:extLst>
            </p:cNvPr>
            <p:cNvSpPr/>
            <p:nvPr/>
          </p:nvSpPr>
          <p:spPr>
            <a:xfrm>
              <a:off x="61799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3161;p67">
              <a:extLst>
                <a:ext uri="{FF2B5EF4-FFF2-40B4-BE49-F238E27FC236}">
                  <a16:creationId xmlns:a16="http://schemas.microsoft.com/office/drawing/2014/main" id="{B355045F-7E75-CAD5-F86C-BE90216E4BC2}"/>
                </a:ext>
              </a:extLst>
            </p:cNvPr>
            <p:cNvSpPr/>
            <p:nvPr/>
          </p:nvSpPr>
          <p:spPr>
            <a:xfrm>
              <a:off x="61799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3162;p67">
              <a:extLst>
                <a:ext uri="{FF2B5EF4-FFF2-40B4-BE49-F238E27FC236}">
                  <a16:creationId xmlns:a16="http://schemas.microsoft.com/office/drawing/2014/main" id="{CE1001F9-4310-B83E-4DBB-73EE99145D83}"/>
                </a:ext>
              </a:extLst>
            </p:cNvPr>
            <p:cNvSpPr/>
            <p:nvPr/>
          </p:nvSpPr>
          <p:spPr>
            <a:xfrm>
              <a:off x="61037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3163;p67">
              <a:extLst>
                <a:ext uri="{FF2B5EF4-FFF2-40B4-BE49-F238E27FC236}">
                  <a16:creationId xmlns:a16="http://schemas.microsoft.com/office/drawing/2014/main" id="{B48AAA8C-BD86-BE3A-1053-DEEFA5EF7D0B}"/>
                </a:ext>
              </a:extLst>
            </p:cNvPr>
            <p:cNvSpPr/>
            <p:nvPr/>
          </p:nvSpPr>
          <p:spPr>
            <a:xfrm>
              <a:off x="610370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7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3164;p67">
              <a:extLst>
                <a:ext uri="{FF2B5EF4-FFF2-40B4-BE49-F238E27FC236}">
                  <a16:creationId xmlns:a16="http://schemas.microsoft.com/office/drawing/2014/main" id="{3DA31BAA-EBE2-EB8A-8687-D27E6AC988A1}"/>
                </a:ext>
              </a:extLst>
            </p:cNvPr>
            <p:cNvSpPr/>
            <p:nvPr/>
          </p:nvSpPr>
          <p:spPr>
            <a:xfrm>
              <a:off x="61037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3165;p67">
              <a:extLst>
                <a:ext uri="{FF2B5EF4-FFF2-40B4-BE49-F238E27FC236}">
                  <a16:creationId xmlns:a16="http://schemas.microsoft.com/office/drawing/2014/main" id="{2103385A-9557-1E0E-9911-252B590D013B}"/>
                </a:ext>
              </a:extLst>
            </p:cNvPr>
            <p:cNvSpPr/>
            <p:nvPr/>
          </p:nvSpPr>
          <p:spPr>
            <a:xfrm>
              <a:off x="61037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3166;p67">
              <a:extLst>
                <a:ext uri="{FF2B5EF4-FFF2-40B4-BE49-F238E27FC236}">
                  <a16:creationId xmlns:a16="http://schemas.microsoft.com/office/drawing/2014/main" id="{16CF2514-9D8F-BD3D-12A7-F50D5526863E}"/>
                </a:ext>
              </a:extLst>
            </p:cNvPr>
            <p:cNvSpPr/>
            <p:nvPr/>
          </p:nvSpPr>
          <p:spPr>
            <a:xfrm>
              <a:off x="61037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3167;p67">
              <a:extLst>
                <a:ext uri="{FF2B5EF4-FFF2-40B4-BE49-F238E27FC236}">
                  <a16:creationId xmlns:a16="http://schemas.microsoft.com/office/drawing/2014/main" id="{10762615-55EB-D66E-2E55-3B14C38BAF9C}"/>
                </a:ext>
              </a:extLst>
            </p:cNvPr>
            <p:cNvSpPr/>
            <p:nvPr/>
          </p:nvSpPr>
          <p:spPr>
            <a:xfrm>
              <a:off x="60275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3168;p67">
              <a:extLst>
                <a:ext uri="{FF2B5EF4-FFF2-40B4-BE49-F238E27FC236}">
                  <a16:creationId xmlns:a16="http://schemas.microsoft.com/office/drawing/2014/main" id="{60EE7AE4-3F23-6408-72B8-B3B6000F9D4E}"/>
                </a:ext>
              </a:extLst>
            </p:cNvPr>
            <p:cNvSpPr/>
            <p:nvPr/>
          </p:nvSpPr>
          <p:spPr>
            <a:xfrm>
              <a:off x="60275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3169;p67">
              <a:extLst>
                <a:ext uri="{FF2B5EF4-FFF2-40B4-BE49-F238E27FC236}">
                  <a16:creationId xmlns:a16="http://schemas.microsoft.com/office/drawing/2014/main" id="{88E67BD8-34CF-EAA9-65EA-5ADE2D9105DD}"/>
                </a:ext>
              </a:extLst>
            </p:cNvPr>
            <p:cNvSpPr/>
            <p:nvPr/>
          </p:nvSpPr>
          <p:spPr>
            <a:xfrm>
              <a:off x="59514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3170;p67">
              <a:extLst>
                <a:ext uri="{FF2B5EF4-FFF2-40B4-BE49-F238E27FC236}">
                  <a16:creationId xmlns:a16="http://schemas.microsoft.com/office/drawing/2014/main" id="{6452B122-C70D-3FD0-A7F4-3CA8E3C0EAF4}"/>
                </a:ext>
              </a:extLst>
            </p:cNvPr>
            <p:cNvSpPr/>
            <p:nvPr/>
          </p:nvSpPr>
          <p:spPr>
            <a:xfrm>
              <a:off x="59514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3171;p67">
              <a:extLst>
                <a:ext uri="{FF2B5EF4-FFF2-40B4-BE49-F238E27FC236}">
                  <a16:creationId xmlns:a16="http://schemas.microsoft.com/office/drawing/2014/main" id="{4A295371-4FAC-A97F-4090-02F149628840}"/>
                </a:ext>
              </a:extLst>
            </p:cNvPr>
            <p:cNvSpPr/>
            <p:nvPr/>
          </p:nvSpPr>
          <p:spPr>
            <a:xfrm>
              <a:off x="59514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3172;p67">
              <a:extLst>
                <a:ext uri="{FF2B5EF4-FFF2-40B4-BE49-F238E27FC236}">
                  <a16:creationId xmlns:a16="http://schemas.microsoft.com/office/drawing/2014/main" id="{1812CD7B-5EB1-5D80-C7F3-6450CB8C5985}"/>
                </a:ext>
              </a:extLst>
            </p:cNvPr>
            <p:cNvSpPr/>
            <p:nvPr/>
          </p:nvSpPr>
          <p:spPr>
            <a:xfrm>
              <a:off x="59514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3173;p67">
              <a:extLst>
                <a:ext uri="{FF2B5EF4-FFF2-40B4-BE49-F238E27FC236}">
                  <a16:creationId xmlns:a16="http://schemas.microsoft.com/office/drawing/2014/main" id="{5AD6DFAF-5232-B829-62A5-2ACE3EE080AA}"/>
                </a:ext>
              </a:extLst>
            </p:cNvPr>
            <p:cNvSpPr/>
            <p:nvPr/>
          </p:nvSpPr>
          <p:spPr>
            <a:xfrm>
              <a:off x="59514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3174;p67">
              <a:extLst>
                <a:ext uri="{FF2B5EF4-FFF2-40B4-BE49-F238E27FC236}">
                  <a16:creationId xmlns:a16="http://schemas.microsoft.com/office/drawing/2014/main" id="{F80D6632-B323-0952-D349-563BF7739D65}"/>
                </a:ext>
              </a:extLst>
            </p:cNvPr>
            <p:cNvSpPr/>
            <p:nvPr/>
          </p:nvSpPr>
          <p:spPr>
            <a:xfrm>
              <a:off x="58752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3175;p67">
              <a:extLst>
                <a:ext uri="{FF2B5EF4-FFF2-40B4-BE49-F238E27FC236}">
                  <a16:creationId xmlns:a16="http://schemas.microsoft.com/office/drawing/2014/main" id="{CDE25A42-A7D5-CAFC-9893-EDC9A3E85244}"/>
                </a:ext>
              </a:extLst>
            </p:cNvPr>
            <p:cNvSpPr/>
            <p:nvPr/>
          </p:nvSpPr>
          <p:spPr>
            <a:xfrm>
              <a:off x="58752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3176;p67">
              <a:extLst>
                <a:ext uri="{FF2B5EF4-FFF2-40B4-BE49-F238E27FC236}">
                  <a16:creationId xmlns:a16="http://schemas.microsoft.com/office/drawing/2014/main" id="{492C1218-A95E-0FAE-8564-166FBE752CAC}"/>
                </a:ext>
              </a:extLst>
            </p:cNvPr>
            <p:cNvSpPr/>
            <p:nvPr/>
          </p:nvSpPr>
          <p:spPr>
            <a:xfrm>
              <a:off x="58752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3177;p67">
              <a:extLst>
                <a:ext uri="{FF2B5EF4-FFF2-40B4-BE49-F238E27FC236}">
                  <a16:creationId xmlns:a16="http://schemas.microsoft.com/office/drawing/2014/main" id="{56D3F464-64EA-62CD-3565-B364988B9DFA}"/>
                </a:ext>
              </a:extLst>
            </p:cNvPr>
            <p:cNvSpPr/>
            <p:nvPr/>
          </p:nvSpPr>
          <p:spPr>
            <a:xfrm>
              <a:off x="58752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3178;p67">
              <a:extLst>
                <a:ext uri="{FF2B5EF4-FFF2-40B4-BE49-F238E27FC236}">
                  <a16:creationId xmlns:a16="http://schemas.microsoft.com/office/drawing/2014/main" id="{E8C7E1EA-014E-691C-080A-1069C0EB932F}"/>
                </a:ext>
              </a:extLst>
            </p:cNvPr>
            <p:cNvSpPr/>
            <p:nvPr/>
          </p:nvSpPr>
          <p:spPr>
            <a:xfrm>
              <a:off x="58752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3179;p67">
              <a:extLst>
                <a:ext uri="{FF2B5EF4-FFF2-40B4-BE49-F238E27FC236}">
                  <a16:creationId xmlns:a16="http://schemas.microsoft.com/office/drawing/2014/main" id="{BAB93ABB-01EB-C06F-7632-39A7F03A301E}"/>
                </a:ext>
              </a:extLst>
            </p:cNvPr>
            <p:cNvSpPr/>
            <p:nvPr/>
          </p:nvSpPr>
          <p:spPr>
            <a:xfrm>
              <a:off x="58752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3180;p67">
              <a:extLst>
                <a:ext uri="{FF2B5EF4-FFF2-40B4-BE49-F238E27FC236}">
                  <a16:creationId xmlns:a16="http://schemas.microsoft.com/office/drawing/2014/main" id="{10338CA9-090E-378D-FC52-C1F1FDDAB6AC}"/>
                </a:ext>
              </a:extLst>
            </p:cNvPr>
            <p:cNvSpPr/>
            <p:nvPr/>
          </p:nvSpPr>
          <p:spPr>
            <a:xfrm>
              <a:off x="58752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3181;p67">
              <a:extLst>
                <a:ext uri="{FF2B5EF4-FFF2-40B4-BE49-F238E27FC236}">
                  <a16:creationId xmlns:a16="http://schemas.microsoft.com/office/drawing/2014/main" id="{A75562E6-AB8F-3BF8-C2ED-F3223D224C67}"/>
                </a:ext>
              </a:extLst>
            </p:cNvPr>
            <p:cNvSpPr/>
            <p:nvPr/>
          </p:nvSpPr>
          <p:spPr>
            <a:xfrm>
              <a:off x="57992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3182;p67">
              <a:extLst>
                <a:ext uri="{FF2B5EF4-FFF2-40B4-BE49-F238E27FC236}">
                  <a16:creationId xmlns:a16="http://schemas.microsoft.com/office/drawing/2014/main" id="{00133C2D-99C0-4D68-8C40-C51907D24C28}"/>
                </a:ext>
              </a:extLst>
            </p:cNvPr>
            <p:cNvSpPr/>
            <p:nvPr/>
          </p:nvSpPr>
          <p:spPr>
            <a:xfrm>
              <a:off x="57992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3183;p67">
              <a:extLst>
                <a:ext uri="{FF2B5EF4-FFF2-40B4-BE49-F238E27FC236}">
                  <a16:creationId xmlns:a16="http://schemas.microsoft.com/office/drawing/2014/main" id="{E742A64C-6A04-79EF-F61D-943694E7580A}"/>
                </a:ext>
              </a:extLst>
            </p:cNvPr>
            <p:cNvSpPr/>
            <p:nvPr/>
          </p:nvSpPr>
          <p:spPr>
            <a:xfrm>
              <a:off x="5799125" y="119055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3184;p67">
              <a:extLst>
                <a:ext uri="{FF2B5EF4-FFF2-40B4-BE49-F238E27FC236}">
                  <a16:creationId xmlns:a16="http://schemas.microsoft.com/office/drawing/2014/main" id="{503C4676-553E-944E-8CCF-D514F5A47D57}"/>
                </a:ext>
              </a:extLst>
            </p:cNvPr>
            <p:cNvSpPr/>
            <p:nvPr/>
          </p:nvSpPr>
          <p:spPr>
            <a:xfrm>
              <a:off x="572305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3185;p67">
              <a:extLst>
                <a:ext uri="{FF2B5EF4-FFF2-40B4-BE49-F238E27FC236}">
                  <a16:creationId xmlns:a16="http://schemas.microsoft.com/office/drawing/2014/main" id="{25712A62-3713-1AB6-B87B-9B2E05052364}"/>
                </a:ext>
              </a:extLst>
            </p:cNvPr>
            <p:cNvSpPr/>
            <p:nvPr/>
          </p:nvSpPr>
          <p:spPr>
            <a:xfrm>
              <a:off x="57230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3186;p67">
              <a:extLst>
                <a:ext uri="{FF2B5EF4-FFF2-40B4-BE49-F238E27FC236}">
                  <a16:creationId xmlns:a16="http://schemas.microsoft.com/office/drawing/2014/main" id="{F9661040-613A-00C0-A85D-010F2003B9D7}"/>
                </a:ext>
              </a:extLst>
            </p:cNvPr>
            <p:cNvSpPr/>
            <p:nvPr/>
          </p:nvSpPr>
          <p:spPr>
            <a:xfrm>
              <a:off x="57230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3187;p67">
              <a:extLst>
                <a:ext uri="{FF2B5EF4-FFF2-40B4-BE49-F238E27FC236}">
                  <a16:creationId xmlns:a16="http://schemas.microsoft.com/office/drawing/2014/main" id="{D8E30F2C-795E-AA79-E829-E0B85B632C1D}"/>
                </a:ext>
              </a:extLst>
            </p:cNvPr>
            <p:cNvSpPr/>
            <p:nvPr/>
          </p:nvSpPr>
          <p:spPr>
            <a:xfrm>
              <a:off x="57230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3188;p67">
              <a:extLst>
                <a:ext uri="{FF2B5EF4-FFF2-40B4-BE49-F238E27FC236}">
                  <a16:creationId xmlns:a16="http://schemas.microsoft.com/office/drawing/2014/main" id="{D6385880-3B7F-A304-C637-E8930589B73D}"/>
                </a:ext>
              </a:extLst>
            </p:cNvPr>
            <p:cNvSpPr/>
            <p:nvPr/>
          </p:nvSpPr>
          <p:spPr>
            <a:xfrm>
              <a:off x="57230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3189;p67">
              <a:extLst>
                <a:ext uri="{FF2B5EF4-FFF2-40B4-BE49-F238E27FC236}">
                  <a16:creationId xmlns:a16="http://schemas.microsoft.com/office/drawing/2014/main" id="{7E20A26F-94F1-BE91-12F9-F768E2E53A02}"/>
                </a:ext>
              </a:extLst>
            </p:cNvPr>
            <p:cNvSpPr/>
            <p:nvPr/>
          </p:nvSpPr>
          <p:spPr>
            <a:xfrm>
              <a:off x="5722900" y="1190550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46"/>
                    <a:pt x="2014" y="0"/>
                    <a:pt x="1071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3190;p67">
              <a:extLst>
                <a:ext uri="{FF2B5EF4-FFF2-40B4-BE49-F238E27FC236}">
                  <a16:creationId xmlns:a16="http://schemas.microsoft.com/office/drawing/2014/main" id="{6E4F853A-D65F-7E9A-AD45-3F0F0F12A031}"/>
                </a:ext>
              </a:extLst>
            </p:cNvPr>
            <p:cNvSpPr/>
            <p:nvPr/>
          </p:nvSpPr>
          <p:spPr>
            <a:xfrm>
              <a:off x="56468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3191;p67">
              <a:extLst>
                <a:ext uri="{FF2B5EF4-FFF2-40B4-BE49-F238E27FC236}">
                  <a16:creationId xmlns:a16="http://schemas.microsoft.com/office/drawing/2014/main" id="{D0084A71-61D8-C839-40E4-E83B0DA54987}"/>
                </a:ext>
              </a:extLst>
            </p:cNvPr>
            <p:cNvSpPr/>
            <p:nvPr/>
          </p:nvSpPr>
          <p:spPr>
            <a:xfrm>
              <a:off x="56468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3192;p67">
              <a:extLst>
                <a:ext uri="{FF2B5EF4-FFF2-40B4-BE49-F238E27FC236}">
                  <a16:creationId xmlns:a16="http://schemas.microsoft.com/office/drawing/2014/main" id="{2EA6DA89-4D8A-76B0-08D1-F2EA6F9CE540}"/>
                </a:ext>
              </a:extLst>
            </p:cNvPr>
            <p:cNvSpPr/>
            <p:nvPr/>
          </p:nvSpPr>
          <p:spPr>
            <a:xfrm>
              <a:off x="56468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3193;p67">
              <a:extLst>
                <a:ext uri="{FF2B5EF4-FFF2-40B4-BE49-F238E27FC236}">
                  <a16:creationId xmlns:a16="http://schemas.microsoft.com/office/drawing/2014/main" id="{ECBE9874-DA32-4F93-01D3-9EE9F6425264}"/>
                </a:ext>
              </a:extLst>
            </p:cNvPr>
            <p:cNvSpPr/>
            <p:nvPr/>
          </p:nvSpPr>
          <p:spPr>
            <a:xfrm>
              <a:off x="56468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3194;p67">
              <a:extLst>
                <a:ext uri="{FF2B5EF4-FFF2-40B4-BE49-F238E27FC236}">
                  <a16:creationId xmlns:a16="http://schemas.microsoft.com/office/drawing/2014/main" id="{EAE1BF46-DAA8-82F0-07E5-424315E06F7C}"/>
                </a:ext>
              </a:extLst>
            </p:cNvPr>
            <p:cNvSpPr/>
            <p:nvPr/>
          </p:nvSpPr>
          <p:spPr>
            <a:xfrm>
              <a:off x="564682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3195;p67">
              <a:extLst>
                <a:ext uri="{FF2B5EF4-FFF2-40B4-BE49-F238E27FC236}">
                  <a16:creationId xmlns:a16="http://schemas.microsoft.com/office/drawing/2014/main" id="{3635101D-4D16-52EF-F50F-08325C009FD4}"/>
                </a:ext>
              </a:extLst>
            </p:cNvPr>
            <p:cNvSpPr/>
            <p:nvPr/>
          </p:nvSpPr>
          <p:spPr>
            <a:xfrm>
              <a:off x="5646700" y="119055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3196;p67">
              <a:extLst>
                <a:ext uri="{FF2B5EF4-FFF2-40B4-BE49-F238E27FC236}">
                  <a16:creationId xmlns:a16="http://schemas.microsoft.com/office/drawing/2014/main" id="{DE6F57FE-996D-DB66-94D1-5FEEDF6C8333}"/>
                </a:ext>
              </a:extLst>
            </p:cNvPr>
            <p:cNvSpPr/>
            <p:nvPr/>
          </p:nvSpPr>
          <p:spPr>
            <a:xfrm>
              <a:off x="5570625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3197;p67">
              <a:extLst>
                <a:ext uri="{FF2B5EF4-FFF2-40B4-BE49-F238E27FC236}">
                  <a16:creationId xmlns:a16="http://schemas.microsoft.com/office/drawing/2014/main" id="{106B5151-F471-FC50-B128-079111C8A544}"/>
                </a:ext>
              </a:extLst>
            </p:cNvPr>
            <p:cNvSpPr/>
            <p:nvPr/>
          </p:nvSpPr>
          <p:spPr>
            <a:xfrm>
              <a:off x="5570625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3198;p67">
              <a:extLst>
                <a:ext uri="{FF2B5EF4-FFF2-40B4-BE49-F238E27FC236}">
                  <a16:creationId xmlns:a16="http://schemas.microsoft.com/office/drawing/2014/main" id="{EFFF02D7-C27C-67AA-F8CC-561F338A576F}"/>
                </a:ext>
              </a:extLst>
            </p:cNvPr>
            <p:cNvSpPr/>
            <p:nvPr/>
          </p:nvSpPr>
          <p:spPr>
            <a:xfrm>
              <a:off x="5570475" y="1190550"/>
              <a:ext cx="62350" cy="53325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6" y="0"/>
                    <a:pt x="6" y="472"/>
                    <a:pt x="6" y="1065"/>
                  </a:cubicBezTo>
                  <a:cubicBezTo>
                    <a:pt x="1" y="1709"/>
                    <a:pt x="524" y="2133"/>
                    <a:pt x="1073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3199;p67">
              <a:extLst>
                <a:ext uri="{FF2B5EF4-FFF2-40B4-BE49-F238E27FC236}">
                  <a16:creationId xmlns:a16="http://schemas.microsoft.com/office/drawing/2014/main" id="{85DE7E65-A1D8-BD39-69AD-71A592466F00}"/>
                </a:ext>
              </a:extLst>
            </p:cNvPr>
            <p:cNvSpPr/>
            <p:nvPr/>
          </p:nvSpPr>
          <p:spPr>
            <a:xfrm>
              <a:off x="54944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3200;p67">
              <a:extLst>
                <a:ext uri="{FF2B5EF4-FFF2-40B4-BE49-F238E27FC236}">
                  <a16:creationId xmlns:a16="http://schemas.microsoft.com/office/drawing/2014/main" id="{07B6262F-ED09-21E0-07AF-47CAD48B96D3}"/>
                </a:ext>
              </a:extLst>
            </p:cNvPr>
            <p:cNvSpPr/>
            <p:nvPr/>
          </p:nvSpPr>
          <p:spPr>
            <a:xfrm>
              <a:off x="54944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3201;p67">
              <a:extLst>
                <a:ext uri="{FF2B5EF4-FFF2-40B4-BE49-F238E27FC236}">
                  <a16:creationId xmlns:a16="http://schemas.microsoft.com/office/drawing/2014/main" id="{C7C8004C-5B23-5B41-90A4-E96EDD32B79E}"/>
                </a:ext>
              </a:extLst>
            </p:cNvPr>
            <p:cNvSpPr/>
            <p:nvPr/>
          </p:nvSpPr>
          <p:spPr>
            <a:xfrm>
              <a:off x="5494275" y="1190550"/>
              <a:ext cx="62350" cy="53325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5" y="0"/>
                    <a:pt x="6" y="472"/>
                    <a:pt x="6" y="1065"/>
                  </a:cubicBezTo>
                  <a:cubicBezTo>
                    <a:pt x="0" y="1709"/>
                    <a:pt x="524" y="2133"/>
                    <a:pt x="1072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3202;p67">
              <a:extLst>
                <a:ext uri="{FF2B5EF4-FFF2-40B4-BE49-F238E27FC236}">
                  <a16:creationId xmlns:a16="http://schemas.microsoft.com/office/drawing/2014/main" id="{550E68A5-F3C4-8FA7-0954-D0C675DD1B10}"/>
                </a:ext>
              </a:extLst>
            </p:cNvPr>
            <p:cNvSpPr/>
            <p:nvPr/>
          </p:nvSpPr>
          <p:spPr>
            <a:xfrm>
              <a:off x="541820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3203;p67">
              <a:extLst>
                <a:ext uri="{FF2B5EF4-FFF2-40B4-BE49-F238E27FC236}">
                  <a16:creationId xmlns:a16="http://schemas.microsoft.com/office/drawing/2014/main" id="{6A009713-C731-1623-3041-40CE99F2FC5D}"/>
                </a:ext>
              </a:extLst>
            </p:cNvPr>
            <p:cNvSpPr/>
            <p:nvPr/>
          </p:nvSpPr>
          <p:spPr>
            <a:xfrm>
              <a:off x="541820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3204;p67">
              <a:extLst>
                <a:ext uri="{FF2B5EF4-FFF2-40B4-BE49-F238E27FC236}">
                  <a16:creationId xmlns:a16="http://schemas.microsoft.com/office/drawing/2014/main" id="{2BB32062-D505-323B-0248-362FAD6B20D3}"/>
                </a:ext>
              </a:extLst>
            </p:cNvPr>
            <p:cNvSpPr/>
            <p:nvPr/>
          </p:nvSpPr>
          <p:spPr>
            <a:xfrm>
              <a:off x="541820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3205;p67">
              <a:extLst>
                <a:ext uri="{FF2B5EF4-FFF2-40B4-BE49-F238E27FC236}">
                  <a16:creationId xmlns:a16="http://schemas.microsoft.com/office/drawing/2014/main" id="{873E0A22-D503-7244-FE21-E92A021CFE8C}"/>
                </a:ext>
              </a:extLst>
            </p:cNvPr>
            <p:cNvSpPr/>
            <p:nvPr/>
          </p:nvSpPr>
          <p:spPr>
            <a:xfrm>
              <a:off x="5418200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3206;p67">
              <a:extLst>
                <a:ext uri="{FF2B5EF4-FFF2-40B4-BE49-F238E27FC236}">
                  <a16:creationId xmlns:a16="http://schemas.microsoft.com/office/drawing/2014/main" id="{CBCCAEAD-2540-5FF6-C346-FEB20A45EAFB}"/>
                </a:ext>
              </a:extLst>
            </p:cNvPr>
            <p:cNvSpPr/>
            <p:nvPr/>
          </p:nvSpPr>
          <p:spPr>
            <a:xfrm>
              <a:off x="53419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3207;p67">
              <a:extLst>
                <a:ext uri="{FF2B5EF4-FFF2-40B4-BE49-F238E27FC236}">
                  <a16:creationId xmlns:a16="http://schemas.microsoft.com/office/drawing/2014/main" id="{605B0C7A-DA79-FAB7-2F02-3D570694CCFD}"/>
                </a:ext>
              </a:extLst>
            </p:cNvPr>
            <p:cNvSpPr/>
            <p:nvPr/>
          </p:nvSpPr>
          <p:spPr>
            <a:xfrm>
              <a:off x="534197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3208;p67">
              <a:extLst>
                <a:ext uri="{FF2B5EF4-FFF2-40B4-BE49-F238E27FC236}">
                  <a16:creationId xmlns:a16="http://schemas.microsoft.com/office/drawing/2014/main" id="{8A7A8E08-33B5-C293-8EDA-D841DC090AC5}"/>
                </a:ext>
              </a:extLst>
            </p:cNvPr>
            <p:cNvSpPr/>
            <p:nvPr/>
          </p:nvSpPr>
          <p:spPr>
            <a:xfrm>
              <a:off x="526577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3209;p67">
              <a:extLst>
                <a:ext uri="{FF2B5EF4-FFF2-40B4-BE49-F238E27FC236}">
                  <a16:creationId xmlns:a16="http://schemas.microsoft.com/office/drawing/2014/main" id="{3AEB0624-53F9-4825-A5C4-D17477E1B24A}"/>
                </a:ext>
              </a:extLst>
            </p:cNvPr>
            <p:cNvSpPr/>
            <p:nvPr/>
          </p:nvSpPr>
          <p:spPr>
            <a:xfrm>
              <a:off x="52657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8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3210;p67">
              <a:extLst>
                <a:ext uri="{FF2B5EF4-FFF2-40B4-BE49-F238E27FC236}">
                  <a16:creationId xmlns:a16="http://schemas.microsoft.com/office/drawing/2014/main" id="{D743C6DE-238A-D883-CFBF-706DD31E5B06}"/>
                </a:ext>
              </a:extLst>
            </p:cNvPr>
            <p:cNvSpPr/>
            <p:nvPr/>
          </p:nvSpPr>
          <p:spPr>
            <a:xfrm>
              <a:off x="52657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0"/>
                    <a:pt x="0" y="480"/>
                    <a:pt x="0" y="1074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3211;p67">
              <a:extLst>
                <a:ext uri="{FF2B5EF4-FFF2-40B4-BE49-F238E27FC236}">
                  <a16:creationId xmlns:a16="http://schemas.microsoft.com/office/drawing/2014/main" id="{48C3A540-47D6-3123-7F11-B9207D5DEAF0}"/>
                </a:ext>
              </a:extLst>
            </p:cNvPr>
            <p:cNvSpPr/>
            <p:nvPr/>
          </p:nvSpPr>
          <p:spPr>
            <a:xfrm>
              <a:off x="51895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3212;p67">
              <a:extLst>
                <a:ext uri="{FF2B5EF4-FFF2-40B4-BE49-F238E27FC236}">
                  <a16:creationId xmlns:a16="http://schemas.microsoft.com/office/drawing/2014/main" id="{662E70FA-8DCE-6409-9894-9EF2727A43B3}"/>
                </a:ext>
              </a:extLst>
            </p:cNvPr>
            <p:cNvSpPr/>
            <p:nvPr/>
          </p:nvSpPr>
          <p:spPr>
            <a:xfrm>
              <a:off x="51895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3213;p67">
              <a:extLst>
                <a:ext uri="{FF2B5EF4-FFF2-40B4-BE49-F238E27FC236}">
                  <a16:creationId xmlns:a16="http://schemas.microsoft.com/office/drawing/2014/main" id="{1B40DEDF-6E61-77B1-4D52-7E8318500DF4}"/>
                </a:ext>
              </a:extLst>
            </p:cNvPr>
            <p:cNvSpPr/>
            <p:nvPr/>
          </p:nvSpPr>
          <p:spPr>
            <a:xfrm>
              <a:off x="5189550" y="13427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3214;p67">
              <a:extLst>
                <a:ext uri="{FF2B5EF4-FFF2-40B4-BE49-F238E27FC236}">
                  <a16:creationId xmlns:a16="http://schemas.microsoft.com/office/drawing/2014/main" id="{06EE643C-33CC-FF6B-02A2-8C9C0A54092B}"/>
                </a:ext>
              </a:extLst>
            </p:cNvPr>
            <p:cNvSpPr/>
            <p:nvPr/>
          </p:nvSpPr>
          <p:spPr>
            <a:xfrm>
              <a:off x="5113350" y="30948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3215;p67">
              <a:extLst>
                <a:ext uri="{FF2B5EF4-FFF2-40B4-BE49-F238E27FC236}">
                  <a16:creationId xmlns:a16="http://schemas.microsoft.com/office/drawing/2014/main" id="{509C6948-6245-B744-52C6-185D5EA1A6AB}"/>
                </a:ext>
              </a:extLst>
            </p:cNvPr>
            <p:cNvSpPr/>
            <p:nvPr/>
          </p:nvSpPr>
          <p:spPr>
            <a:xfrm>
              <a:off x="5113350" y="301865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3216;p67">
              <a:extLst>
                <a:ext uri="{FF2B5EF4-FFF2-40B4-BE49-F238E27FC236}">
                  <a16:creationId xmlns:a16="http://schemas.microsoft.com/office/drawing/2014/main" id="{B92ABA32-1922-891E-8AE8-7E8BC692417E}"/>
                </a:ext>
              </a:extLst>
            </p:cNvPr>
            <p:cNvSpPr/>
            <p:nvPr/>
          </p:nvSpPr>
          <p:spPr>
            <a:xfrm>
              <a:off x="5113350" y="29424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3217;p67">
              <a:extLst>
                <a:ext uri="{FF2B5EF4-FFF2-40B4-BE49-F238E27FC236}">
                  <a16:creationId xmlns:a16="http://schemas.microsoft.com/office/drawing/2014/main" id="{086BF2EA-D607-C5FD-2DFB-876FBE6F3DB9}"/>
                </a:ext>
              </a:extLst>
            </p:cNvPr>
            <p:cNvSpPr/>
            <p:nvPr/>
          </p:nvSpPr>
          <p:spPr>
            <a:xfrm>
              <a:off x="5113350" y="2866425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73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3218;p67">
              <a:extLst>
                <a:ext uri="{FF2B5EF4-FFF2-40B4-BE49-F238E27FC236}">
                  <a16:creationId xmlns:a16="http://schemas.microsoft.com/office/drawing/2014/main" id="{36DA113A-597F-31A4-401C-5EBED50F9C38}"/>
                </a:ext>
              </a:extLst>
            </p:cNvPr>
            <p:cNvSpPr/>
            <p:nvPr/>
          </p:nvSpPr>
          <p:spPr>
            <a:xfrm>
              <a:off x="5113350" y="27902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3219;p67">
              <a:extLst>
                <a:ext uri="{FF2B5EF4-FFF2-40B4-BE49-F238E27FC236}">
                  <a16:creationId xmlns:a16="http://schemas.microsoft.com/office/drawing/2014/main" id="{1D63AE8B-30D7-5748-AD3F-E71DFAD15C75}"/>
                </a:ext>
              </a:extLst>
            </p:cNvPr>
            <p:cNvSpPr/>
            <p:nvPr/>
          </p:nvSpPr>
          <p:spPr>
            <a:xfrm>
              <a:off x="5113350" y="27140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3220;p67">
              <a:extLst>
                <a:ext uri="{FF2B5EF4-FFF2-40B4-BE49-F238E27FC236}">
                  <a16:creationId xmlns:a16="http://schemas.microsoft.com/office/drawing/2014/main" id="{6BEDF967-108C-90C2-C7AE-BC713FEC002F}"/>
                </a:ext>
              </a:extLst>
            </p:cNvPr>
            <p:cNvSpPr/>
            <p:nvPr/>
          </p:nvSpPr>
          <p:spPr>
            <a:xfrm>
              <a:off x="511335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3221;p67">
              <a:extLst>
                <a:ext uri="{FF2B5EF4-FFF2-40B4-BE49-F238E27FC236}">
                  <a16:creationId xmlns:a16="http://schemas.microsoft.com/office/drawing/2014/main" id="{49269FED-7AD2-0DC5-0653-BC2276AE7AFA}"/>
                </a:ext>
              </a:extLst>
            </p:cNvPr>
            <p:cNvSpPr/>
            <p:nvPr/>
          </p:nvSpPr>
          <p:spPr>
            <a:xfrm>
              <a:off x="511335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3222;p67">
              <a:extLst>
                <a:ext uri="{FF2B5EF4-FFF2-40B4-BE49-F238E27FC236}">
                  <a16:creationId xmlns:a16="http://schemas.microsoft.com/office/drawing/2014/main" id="{2047D9F3-4C16-7E33-391A-16B9D837B989}"/>
                </a:ext>
              </a:extLst>
            </p:cNvPr>
            <p:cNvSpPr/>
            <p:nvPr/>
          </p:nvSpPr>
          <p:spPr>
            <a:xfrm>
              <a:off x="50373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3223;p67">
              <a:extLst>
                <a:ext uri="{FF2B5EF4-FFF2-40B4-BE49-F238E27FC236}">
                  <a16:creationId xmlns:a16="http://schemas.microsoft.com/office/drawing/2014/main" id="{FAEA2064-7651-E4DA-400D-5374530AD62C}"/>
                </a:ext>
              </a:extLst>
            </p:cNvPr>
            <p:cNvSpPr/>
            <p:nvPr/>
          </p:nvSpPr>
          <p:spPr>
            <a:xfrm>
              <a:off x="50373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3224;p67">
              <a:extLst>
                <a:ext uri="{FF2B5EF4-FFF2-40B4-BE49-F238E27FC236}">
                  <a16:creationId xmlns:a16="http://schemas.microsoft.com/office/drawing/2014/main" id="{6331449D-A0A6-1C38-AC8B-F97C357ADC0B}"/>
                </a:ext>
              </a:extLst>
            </p:cNvPr>
            <p:cNvSpPr/>
            <p:nvPr/>
          </p:nvSpPr>
          <p:spPr>
            <a:xfrm>
              <a:off x="50373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3225;p67">
              <a:extLst>
                <a:ext uri="{FF2B5EF4-FFF2-40B4-BE49-F238E27FC236}">
                  <a16:creationId xmlns:a16="http://schemas.microsoft.com/office/drawing/2014/main" id="{2F50A2CB-EECB-451E-A750-BA562CA48C85}"/>
                </a:ext>
              </a:extLst>
            </p:cNvPr>
            <p:cNvSpPr/>
            <p:nvPr/>
          </p:nvSpPr>
          <p:spPr>
            <a:xfrm>
              <a:off x="50373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3226;p67">
              <a:extLst>
                <a:ext uri="{FF2B5EF4-FFF2-40B4-BE49-F238E27FC236}">
                  <a16:creationId xmlns:a16="http://schemas.microsoft.com/office/drawing/2014/main" id="{C94B50CB-B73F-F612-BAFE-F86193259EAD}"/>
                </a:ext>
              </a:extLst>
            </p:cNvPr>
            <p:cNvSpPr/>
            <p:nvPr/>
          </p:nvSpPr>
          <p:spPr>
            <a:xfrm>
              <a:off x="50373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3227;p67">
              <a:extLst>
                <a:ext uri="{FF2B5EF4-FFF2-40B4-BE49-F238E27FC236}">
                  <a16:creationId xmlns:a16="http://schemas.microsoft.com/office/drawing/2014/main" id="{E32C9F4C-DDE1-8121-3A55-0D1C5E6FD197}"/>
                </a:ext>
              </a:extLst>
            </p:cNvPr>
            <p:cNvSpPr/>
            <p:nvPr/>
          </p:nvSpPr>
          <p:spPr>
            <a:xfrm>
              <a:off x="50373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3228;p67">
              <a:extLst>
                <a:ext uri="{FF2B5EF4-FFF2-40B4-BE49-F238E27FC236}">
                  <a16:creationId xmlns:a16="http://schemas.microsoft.com/office/drawing/2014/main" id="{23900271-642E-9B5C-D154-7CF20CB97D4A}"/>
                </a:ext>
              </a:extLst>
            </p:cNvPr>
            <p:cNvSpPr/>
            <p:nvPr/>
          </p:nvSpPr>
          <p:spPr>
            <a:xfrm>
              <a:off x="50373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3229;p67">
              <a:extLst>
                <a:ext uri="{FF2B5EF4-FFF2-40B4-BE49-F238E27FC236}">
                  <a16:creationId xmlns:a16="http://schemas.microsoft.com/office/drawing/2014/main" id="{7859908B-63B2-F2CF-6DCD-54B6BED75559}"/>
                </a:ext>
              </a:extLst>
            </p:cNvPr>
            <p:cNvSpPr/>
            <p:nvPr/>
          </p:nvSpPr>
          <p:spPr>
            <a:xfrm>
              <a:off x="496112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3230;p67">
              <a:extLst>
                <a:ext uri="{FF2B5EF4-FFF2-40B4-BE49-F238E27FC236}">
                  <a16:creationId xmlns:a16="http://schemas.microsoft.com/office/drawing/2014/main" id="{F39F0385-C45D-0051-FE4A-EA85CEF1360C}"/>
                </a:ext>
              </a:extLst>
            </p:cNvPr>
            <p:cNvSpPr/>
            <p:nvPr/>
          </p:nvSpPr>
          <p:spPr>
            <a:xfrm>
              <a:off x="496112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3231;p67">
              <a:extLst>
                <a:ext uri="{FF2B5EF4-FFF2-40B4-BE49-F238E27FC236}">
                  <a16:creationId xmlns:a16="http://schemas.microsoft.com/office/drawing/2014/main" id="{A17AD338-ABD9-1E8E-672A-1594C3F6560B}"/>
                </a:ext>
              </a:extLst>
            </p:cNvPr>
            <p:cNvSpPr/>
            <p:nvPr/>
          </p:nvSpPr>
          <p:spPr>
            <a:xfrm>
              <a:off x="49611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3232;p67">
              <a:extLst>
                <a:ext uri="{FF2B5EF4-FFF2-40B4-BE49-F238E27FC236}">
                  <a16:creationId xmlns:a16="http://schemas.microsoft.com/office/drawing/2014/main" id="{6B9ED544-2C56-3493-C5EF-FF11C615EA52}"/>
                </a:ext>
              </a:extLst>
            </p:cNvPr>
            <p:cNvSpPr/>
            <p:nvPr/>
          </p:nvSpPr>
          <p:spPr>
            <a:xfrm>
              <a:off x="49611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3233;p67">
              <a:extLst>
                <a:ext uri="{FF2B5EF4-FFF2-40B4-BE49-F238E27FC236}">
                  <a16:creationId xmlns:a16="http://schemas.microsoft.com/office/drawing/2014/main" id="{AFB1760D-5C4E-66FB-AB7D-C7FBCAC09110}"/>
                </a:ext>
              </a:extLst>
            </p:cNvPr>
            <p:cNvSpPr/>
            <p:nvPr/>
          </p:nvSpPr>
          <p:spPr>
            <a:xfrm>
              <a:off x="49611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3234;p67">
              <a:extLst>
                <a:ext uri="{FF2B5EF4-FFF2-40B4-BE49-F238E27FC236}">
                  <a16:creationId xmlns:a16="http://schemas.microsoft.com/office/drawing/2014/main" id="{1351EC61-B466-FE8B-AF2E-58D2708D2C3E}"/>
                </a:ext>
              </a:extLst>
            </p:cNvPr>
            <p:cNvSpPr/>
            <p:nvPr/>
          </p:nvSpPr>
          <p:spPr>
            <a:xfrm>
              <a:off x="49611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3235;p67">
              <a:extLst>
                <a:ext uri="{FF2B5EF4-FFF2-40B4-BE49-F238E27FC236}">
                  <a16:creationId xmlns:a16="http://schemas.microsoft.com/office/drawing/2014/main" id="{93714223-40C9-8982-AE05-E9637FD2BBB0}"/>
                </a:ext>
              </a:extLst>
            </p:cNvPr>
            <p:cNvSpPr/>
            <p:nvPr/>
          </p:nvSpPr>
          <p:spPr>
            <a:xfrm>
              <a:off x="48849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3236;p67">
              <a:extLst>
                <a:ext uri="{FF2B5EF4-FFF2-40B4-BE49-F238E27FC236}">
                  <a16:creationId xmlns:a16="http://schemas.microsoft.com/office/drawing/2014/main" id="{6A21E17D-46CE-8EDA-F56B-93C2D78E6777}"/>
                </a:ext>
              </a:extLst>
            </p:cNvPr>
            <p:cNvSpPr/>
            <p:nvPr/>
          </p:nvSpPr>
          <p:spPr>
            <a:xfrm>
              <a:off x="48849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3237;p67">
              <a:extLst>
                <a:ext uri="{FF2B5EF4-FFF2-40B4-BE49-F238E27FC236}">
                  <a16:creationId xmlns:a16="http://schemas.microsoft.com/office/drawing/2014/main" id="{1189E0D9-9F06-F2D5-98F9-1DA598C7DCC4}"/>
                </a:ext>
              </a:extLst>
            </p:cNvPr>
            <p:cNvSpPr/>
            <p:nvPr/>
          </p:nvSpPr>
          <p:spPr>
            <a:xfrm>
              <a:off x="48849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3238;p67">
              <a:extLst>
                <a:ext uri="{FF2B5EF4-FFF2-40B4-BE49-F238E27FC236}">
                  <a16:creationId xmlns:a16="http://schemas.microsoft.com/office/drawing/2014/main" id="{39EB3F39-0674-6679-EF60-7573303052E6}"/>
                </a:ext>
              </a:extLst>
            </p:cNvPr>
            <p:cNvSpPr/>
            <p:nvPr/>
          </p:nvSpPr>
          <p:spPr>
            <a:xfrm>
              <a:off x="488490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3239;p67">
              <a:extLst>
                <a:ext uri="{FF2B5EF4-FFF2-40B4-BE49-F238E27FC236}">
                  <a16:creationId xmlns:a16="http://schemas.microsoft.com/office/drawing/2014/main" id="{4807D8B4-D3F8-214B-4B9B-DD51205F7701}"/>
                </a:ext>
              </a:extLst>
            </p:cNvPr>
            <p:cNvSpPr/>
            <p:nvPr/>
          </p:nvSpPr>
          <p:spPr>
            <a:xfrm>
              <a:off x="4808700" y="26377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3240;p67">
              <a:extLst>
                <a:ext uri="{FF2B5EF4-FFF2-40B4-BE49-F238E27FC236}">
                  <a16:creationId xmlns:a16="http://schemas.microsoft.com/office/drawing/2014/main" id="{8E07245E-D12A-8827-FA32-DA7C7EF84E9E}"/>
                </a:ext>
              </a:extLst>
            </p:cNvPr>
            <p:cNvSpPr/>
            <p:nvPr/>
          </p:nvSpPr>
          <p:spPr>
            <a:xfrm>
              <a:off x="4808700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3241;p67">
              <a:extLst>
                <a:ext uri="{FF2B5EF4-FFF2-40B4-BE49-F238E27FC236}">
                  <a16:creationId xmlns:a16="http://schemas.microsoft.com/office/drawing/2014/main" id="{7EAD8423-7741-BE9A-EF5B-9E839F8686AE}"/>
                </a:ext>
              </a:extLst>
            </p:cNvPr>
            <p:cNvSpPr/>
            <p:nvPr/>
          </p:nvSpPr>
          <p:spPr>
            <a:xfrm>
              <a:off x="480870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3242;p67">
              <a:extLst>
                <a:ext uri="{FF2B5EF4-FFF2-40B4-BE49-F238E27FC236}">
                  <a16:creationId xmlns:a16="http://schemas.microsoft.com/office/drawing/2014/main" id="{1F8E4619-A271-5EDD-048A-415A3A732E00}"/>
                </a:ext>
              </a:extLst>
            </p:cNvPr>
            <p:cNvSpPr/>
            <p:nvPr/>
          </p:nvSpPr>
          <p:spPr>
            <a:xfrm>
              <a:off x="480870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3243;p67">
              <a:extLst>
                <a:ext uri="{FF2B5EF4-FFF2-40B4-BE49-F238E27FC236}">
                  <a16:creationId xmlns:a16="http://schemas.microsoft.com/office/drawing/2014/main" id="{EB65EC1E-7052-E142-97A4-E2A35B842D29}"/>
                </a:ext>
              </a:extLst>
            </p:cNvPr>
            <p:cNvSpPr/>
            <p:nvPr/>
          </p:nvSpPr>
          <p:spPr>
            <a:xfrm>
              <a:off x="4808700" y="11905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3244;p67">
              <a:extLst>
                <a:ext uri="{FF2B5EF4-FFF2-40B4-BE49-F238E27FC236}">
                  <a16:creationId xmlns:a16="http://schemas.microsoft.com/office/drawing/2014/main" id="{04E23419-8F81-9F4D-719A-E61DF18EDE9F}"/>
                </a:ext>
              </a:extLst>
            </p:cNvPr>
            <p:cNvSpPr/>
            <p:nvPr/>
          </p:nvSpPr>
          <p:spPr>
            <a:xfrm>
              <a:off x="4808700" y="1038125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3245;p67">
              <a:extLst>
                <a:ext uri="{FF2B5EF4-FFF2-40B4-BE49-F238E27FC236}">
                  <a16:creationId xmlns:a16="http://schemas.microsoft.com/office/drawing/2014/main" id="{8E732AA2-D0AC-F41C-9303-63100B47EDA4}"/>
                </a:ext>
              </a:extLst>
            </p:cNvPr>
            <p:cNvSpPr/>
            <p:nvPr/>
          </p:nvSpPr>
          <p:spPr>
            <a:xfrm>
              <a:off x="47324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3246;p67">
              <a:extLst>
                <a:ext uri="{FF2B5EF4-FFF2-40B4-BE49-F238E27FC236}">
                  <a16:creationId xmlns:a16="http://schemas.microsoft.com/office/drawing/2014/main" id="{D580DCD4-24A6-3CF8-51B8-2078E61A34C3}"/>
                </a:ext>
              </a:extLst>
            </p:cNvPr>
            <p:cNvSpPr/>
            <p:nvPr/>
          </p:nvSpPr>
          <p:spPr>
            <a:xfrm>
              <a:off x="47324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3247;p67">
              <a:extLst>
                <a:ext uri="{FF2B5EF4-FFF2-40B4-BE49-F238E27FC236}">
                  <a16:creationId xmlns:a16="http://schemas.microsoft.com/office/drawing/2014/main" id="{F9F16650-ADF7-1C80-6650-5036949F16BE}"/>
                </a:ext>
              </a:extLst>
            </p:cNvPr>
            <p:cNvSpPr/>
            <p:nvPr/>
          </p:nvSpPr>
          <p:spPr>
            <a:xfrm>
              <a:off x="47324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3248;p67">
              <a:extLst>
                <a:ext uri="{FF2B5EF4-FFF2-40B4-BE49-F238E27FC236}">
                  <a16:creationId xmlns:a16="http://schemas.microsoft.com/office/drawing/2014/main" id="{5C9FCA22-ED6F-C668-C878-7BE0AC459AB1}"/>
                </a:ext>
              </a:extLst>
            </p:cNvPr>
            <p:cNvSpPr/>
            <p:nvPr/>
          </p:nvSpPr>
          <p:spPr>
            <a:xfrm>
              <a:off x="47324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3249;p67">
              <a:extLst>
                <a:ext uri="{FF2B5EF4-FFF2-40B4-BE49-F238E27FC236}">
                  <a16:creationId xmlns:a16="http://schemas.microsoft.com/office/drawing/2014/main" id="{27E78EAB-C218-326E-31EF-367C605B6B28}"/>
                </a:ext>
              </a:extLst>
            </p:cNvPr>
            <p:cNvSpPr/>
            <p:nvPr/>
          </p:nvSpPr>
          <p:spPr>
            <a:xfrm>
              <a:off x="473247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3250;p67">
              <a:extLst>
                <a:ext uri="{FF2B5EF4-FFF2-40B4-BE49-F238E27FC236}">
                  <a16:creationId xmlns:a16="http://schemas.microsoft.com/office/drawing/2014/main" id="{FA84708A-5AC6-19AE-5B9D-F5787BAFBA04}"/>
                </a:ext>
              </a:extLst>
            </p:cNvPr>
            <p:cNvSpPr/>
            <p:nvPr/>
          </p:nvSpPr>
          <p:spPr>
            <a:xfrm>
              <a:off x="465647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3251;p67">
              <a:extLst>
                <a:ext uri="{FF2B5EF4-FFF2-40B4-BE49-F238E27FC236}">
                  <a16:creationId xmlns:a16="http://schemas.microsoft.com/office/drawing/2014/main" id="{79899293-D850-5185-C7E2-F27C1AF1C7B7}"/>
                </a:ext>
              </a:extLst>
            </p:cNvPr>
            <p:cNvSpPr/>
            <p:nvPr/>
          </p:nvSpPr>
          <p:spPr>
            <a:xfrm>
              <a:off x="465647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3252;p67">
              <a:extLst>
                <a:ext uri="{FF2B5EF4-FFF2-40B4-BE49-F238E27FC236}">
                  <a16:creationId xmlns:a16="http://schemas.microsoft.com/office/drawing/2014/main" id="{994FC17A-236B-9931-9FD4-0E5D327389AE}"/>
                </a:ext>
              </a:extLst>
            </p:cNvPr>
            <p:cNvSpPr/>
            <p:nvPr/>
          </p:nvSpPr>
          <p:spPr>
            <a:xfrm>
              <a:off x="46564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3253;p67">
              <a:extLst>
                <a:ext uri="{FF2B5EF4-FFF2-40B4-BE49-F238E27FC236}">
                  <a16:creationId xmlns:a16="http://schemas.microsoft.com/office/drawing/2014/main" id="{B71D84F5-9011-7529-3C66-FF6F283B085D}"/>
                </a:ext>
              </a:extLst>
            </p:cNvPr>
            <p:cNvSpPr/>
            <p:nvPr/>
          </p:nvSpPr>
          <p:spPr>
            <a:xfrm>
              <a:off x="465647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3254;p67">
              <a:extLst>
                <a:ext uri="{FF2B5EF4-FFF2-40B4-BE49-F238E27FC236}">
                  <a16:creationId xmlns:a16="http://schemas.microsoft.com/office/drawing/2014/main" id="{F2D6B05B-779D-76C7-6FDC-709CC7A0CCE8}"/>
                </a:ext>
              </a:extLst>
            </p:cNvPr>
            <p:cNvSpPr/>
            <p:nvPr/>
          </p:nvSpPr>
          <p:spPr>
            <a:xfrm>
              <a:off x="46564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3255;p67">
              <a:extLst>
                <a:ext uri="{FF2B5EF4-FFF2-40B4-BE49-F238E27FC236}">
                  <a16:creationId xmlns:a16="http://schemas.microsoft.com/office/drawing/2014/main" id="{C5840972-DF01-08D7-E7E6-096806DF69A4}"/>
                </a:ext>
              </a:extLst>
            </p:cNvPr>
            <p:cNvSpPr/>
            <p:nvPr/>
          </p:nvSpPr>
          <p:spPr>
            <a:xfrm>
              <a:off x="46564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3256;p67">
              <a:extLst>
                <a:ext uri="{FF2B5EF4-FFF2-40B4-BE49-F238E27FC236}">
                  <a16:creationId xmlns:a16="http://schemas.microsoft.com/office/drawing/2014/main" id="{6191DF49-6941-CECF-C39F-2806AD15574A}"/>
                </a:ext>
              </a:extLst>
            </p:cNvPr>
            <p:cNvSpPr/>
            <p:nvPr/>
          </p:nvSpPr>
          <p:spPr>
            <a:xfrm>
              <a:off x="46564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3257;p67">
              <a:extLst>
                <a:ext uri="{FF2B5EF4-FFF2-40B4-BE49-F238E27FC236}">
                  <a16:creationId xmlns:a16="http://schemas.microsoft.com/office/drawing/2014/main" id="{10F4099A-2CF4-9749-E644-104D21FE0F25}"/>
                </a:ext>
              </a:extLst>
            </p:cNvPr>
            <p:cNvSpPr/>
            <p:nvPr/>
          </p:nvSpPr>
          <p:spPr>
            <a:xfrm>
              <a:off x="465647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3258;p67">
              <a:extLst>
                <a:ext uri="{FF2B5EF4-FFF2-40B4-BE49-F238E27FC236}">
                  <a16:creationId xmlns:a16="http://schemas.microsoft.com/office/drawing/2014/main" id="{AEC54DC2-5F07-5A29-5118-A5B639A63BAB}"/>
                </a:ext>
              </a:extLst>
            </p:cNvPr>
            <p:cNvSpPr/>
            <p:nvPr/>
          </p:nvSpPr>
          <p:spPr>
            <a:xfrm>
              <a:off x="45802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3259;p67">
              <a:extLst>
                <a:ext uri="{FF2B5EF4-FFF2-40B4-BE49-F238E27FC236}">
                  <a16:creationId xmlns:a16="http://schemas.microsoft.com/office/drawing/2014/main" id="{DE50E908-EDB7-8D92-976B-D16F1A4DACDC}"/>
                </a:ext>
              </a:extLst>
            </p:cNvPr>
            <p:cNvSpPr/>
            <p:nvPr/>
          </p:nvSpPr>
          <p:spPr>
            <a:xfrm>
              <a:off x="45802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3260;p67">
              <a:extLst>
                <a:ext uri="{FF2B5EF4-FFF2-40B4-BE49-F238E27FC236}">
                  <a16:creationId xmlns:a16="http://schemas.microsoft.com/office/drawing/2014/main" id="{3579AA31-5400-4FD0-A5C2-B4335E6DEA8A}"/>
                </a:ext>
              </a:extLst>
            </p:cNvPr>
            <p:cNvSpPr/>
            <p:nvPr/>
          </p:nvSpPr>
          <p:spPr>
            <a:xfrm>
              <a:off x="45802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3261;p67">
              <a:extLst>
                <a:ext uri="{FF2B5EF4-FFF2-40B4-BE49-F238E27FC236}">
                  <a16:creationId xmlns:a16="http://schemas.microsoft.com/office/drawing/2014/main" id="{D9843473-B1D0-2BF8-F40D-440CE36BE709}"/>
                </a:ext>
              </a:extLst>
            </p:cNvPr>
            <p:cNvSpPr/>
            <p:nvPr/>
          </p:nvSpPr>
          <p:spPr>
            <a:xfrm>
              <a:off x="458025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3262;p67">
              <a:extLst>
                <a:ext uri="{FF2B5EF4-FFF2-40B4-BE49-F238E27FC236}">
                  <a16:creationId xmlns:a16="http://schemas.microsoft.com/office/drawing/2014/main" id="{A7EF436E-DAD4-1B80-130C-45E7C2D1D46A}"/>
                </a:ext>
              </a:extLst>
            </p:cNvPr>
            <p:cNvSpPr/>
            <p:nvPr/>
          </p:nvSpPr>
          <p:spPr>
            <a:xfrm>
              <a:off x="458025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3263;p67">
              <a:extLst>
                <a:ext uri="{FF2B5EF4-FFF2-40B4-BE49-F238E27FC236}">
                  <a16:creationId xmlns:a16="http://schemas.microsoft.com/office/drawing/2014/main" id="{9F09C6EA-B72C-B2B3-2E5E-8EE47D0CE8A0}"/>
                </a:ext>
              </a:extLst>
            </p:cNvPr>
            <p:cNvSpPr/>
            <p:nvPr/>
          </p:nvSpPr>
          <p:spPr>
            <a:xfrm>
              <a:off x="45802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3264;p67">
              <a:extLst>
                <a:ext uri="{FF2B5EF4-FFF2-40B4-BE49-F238E27FC236}">
                  <a16:creationId xmlns:a16="http://schemas.microsoft.com/office/drawing/2014/main" id="{F73EE92A-93C7-FC58-C288-E088CF49F88C}"/>
                </a:ext>
              </a:extLst>
            </p:cNvPr>
            <p:cNvSpPr/>
            <p:nvPr/>
          </p:nvSpPr>
          <p:spPr>
            <a:xfrm>
              <a:off x="45802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3265;p67">
              <a:extLst>
                <a:ext uri="{FF2B5EF4-FFF2-40B4-BE49-F238E27FC236}">
                  <a16:creationId xmlns:a16="http://schemas.microsoft.com/office/drawing/2014/main" id="{E33D4883-9523-8FEA-D6CF-3E4B2EF00533}"/>
                </a:ext>
              </a:extLst>
            </p:cNvPr>
            <p:cNvSpPr/>
            <p:nvPr/>
          </p:nvSpPr>
          <p:spPr>
            <a:xfrm>
              <a:off x="45802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3266;p67">
              <a:extLst>
                <a:ext uri="{FF2B5EF4-FFF2-40B4-BE49-F238E27FC236}">
                  <a16:creationId xmlns:a16="http://schemas.microsoft.com/office/drawing/2014/main" id="{5DA6EEB4-B5EC-1E0A-A5F5-ED19010F533C}"/>
                </a:ext>
              </a:extLst>
            </p:cNvPr>
            <p:cNvSpPr/>
            <p:nvPr/>
          </p:nvSpPr>
          <p:spPr>
            <a:xfrm>
              <a:off x="45040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3267;p67">
              <a:extLst>
                <a:ext uri="{FF2B5EF4-FFF2-40B4-BE49-F238E27FC236}">
                  <a16:creationId xmlns:a16="http://schemas.microsoft.com/office/drawing/2014/main" id="{F35E6709-B388-4CB5-AC5D-A24A065606F2}"/>
                </a:ext>
              </a:extLst>
            </p:cNvPr>
            <p:cNvSpPr/>
            <p:nvPr/>
          </p:nvSpPr>
          <p:spPr>
            <a:xfrm>
              <a:off x="450405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3268;p67">
              <a:extLst>
                <a:ext uri="{FF2B5EF4-FFF2-40B4-BE49-F238E27FC236}">
                  <a16:creationId xmlns:a16="http://schemas.microsoft.com/office/drawing/2014/main" id="{5D65E625-B821-3D8B-4EAD-FCB94BDC1205}"/>
                </a:ext>
              </a:extLst>
            </p:cNvPr>
            <p:cNvSpPr/>
            <p:nvPr/>
          </p:nvSpPr>
          <p:spPr>
            <a:xfrm>
              <a:off x="45040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3269;p67">
              <a:extLst>
                <a:ext uri="{FF2B5EF4-FFF2-40B4-BE49-F238E27FC236}">
                  <a16:creationId xmlns:a16="http://schemas.microsoft.com/office/drawing/2014/main" id="{91C6D2CF-C534-C12C-6C89-812F1940335E}"/>
                </a:ext>
              </a:extLst>
            </p:cNvPr>
            <p:cNvSpPr/>
            <p:nvPr/>
          </p:nvSpPr>
          <p:spPr>
            <a:xfrm>
              <a:off x="45040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3270;p67">
              <a:extLst>
                <a:ext uri="{FF2B5EF4-FFF2-40B4-BE49-F238E27FC236}">
                  <a16:creationId xmlns:a16="http://schemas.microsoft.com/office/drawing/2014/main" id="{0D231FA7-2121-6255-2C1E-4220DD463D10}"/>
                </a:ext>
              </a:extLst>
            </p:cNvPr>
            <p:cNvSpPr/>
            <p:nvPr/>
          </p:nvSpPr>
          <p:spPr>
            <a:xfrm>
              <a:off x="45040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3271;p67">
              <a:extLst>
                <a:ext uri="{FF2B5EF4-FFF2-40B4-BE49-F238E27FC236}">
                  <a16:creationId xmlns:a16="http://schemas.microsoft.com/office/drawing/2014/main" id="{26022323-3477-C35C-9A7C-4291A6A5603F}"/>
                </a:ext>
              </a:extLst>
            </p:cNvPr>
            <p:cNvSpPr/>
            <p:nvPr/>
          </p:nvSpPr>
          <p:spPr>
            <a:xfrm>
              <a:off x="45040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3272;p67">
              <a:extLst>
                <a:ext uri="{FF2B5EF4-FFF2-40B4-BE49-F238E27FC236}">
                  <a16:creationId xmlns:a16="http://schemas.microsoft.com/office/drawing/2014/main" id="{2357E1BA-E203-BE25-103F-B5B0AF185583}"/>
                </a:ext>
              </a:extLst>
            </p:cNvPr>
            <p:cNvSpPr/>
            <p:nvPr/>
          </p:nvSpPr>
          <p:spPr>
            <a:xfrm>
              <a:off x="442782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3273;p67">
              <a:extLst>
                <a:ext uri="{FF2B5EF4-FFF2-40B4-BE49-F238E27FC236}">
                  <a16:creationId xmlns:a16="http://schemas.microsoft.com/office/drawing/2014/main" id="{E677368D-944D-19DA-F2A6-8DEE8BE80E72}"/>
                </a:ext>
              </a:extLst>
            </p:cNvPr>
            <p:cNvSpPr/>
            <p:nvPr/>
          </p:nvSpPr>
          <p:spPr>
            <a:xfrm>
              <a:off x="44278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6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3274;p67">
              <a:extLst>
                <a:ext uri="{FF2B5EF4-FFF2-40B4-BE49-F238E27FC236}">
                  <a16:creationId xmlns:a16="http://schemas.microsoft.com/office/drawing/2014/main" id="{E2127E4D-3F96-C2BA-8668-13B4E0746843}"/>
                </a:ext>
              </a:extLst>
            </p:cNvPr>
            <p:cNvSpPr/>
            <p:nvPr/>
          </p:nvSpPr>
          <p:spPr>
            <a:xfrm>
              <a:off x="442782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3275;p67">
              <a:extLst>
                <a:ext uri="{FF2B5EF4-FFF2-40B4-BE49-F238E27FC236}">
                  <a16:creationId xmlns:a16="http://schemas.microsoft.com/office/drawing/2014/main" id="{69AB5B20-E07E-A032-6463-269DF78A0243}"/>
                </a:ext>
              </a:extLst>
            </p:cNvPr>
            <p:cNvSpPr/>
            <p:nvPr/>
          </p:nvSpPr>
          <p:spPr>
            <a:xfrm>
              <a:off x="44278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3276;p67">
              <a:extLst>
                <a:ext uri="{FF2B5EF4-FFF2-40B4-BE49-F238E27FC236}">
                  <a16:creationId xmlns:a16="http://schemas.microsoft.com/office/drawing/2014/main" id="{D1951E44-C447-9A84-E846-855E20DD5323}"/>
                </a:ext>
              </a:extLst>
            </p:cNvPr>
            <p:cNvSpPr/>
            <p:nvPr/>
          </p:nvSpPr>
          <p:spPr>
            <a:xfrm>
              <a:off x="44278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3277;p67">
              <a:extLst>
                <a:ext uri="{FF2B5EF4-FFF2-40B4-BE49-F238E27FC236}">
                  <a16:creationId xmlns:a16="http://schemas.microsoft.com/office/drawing/2014/main" id="{315D6601-5DB6-652C-6907-E867E7194923}"/>
                </a:ext>
              </a:extLst>
            </p:cNvPr>
            <p:cNvSpPr/>
            <p:nvPr/>
          </p:nvSpPr>
          <p:spPr>
            <a:xfrm>
              <a:off x="44278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3278;p67">
              <a:extLst>
                <a:ext uri="{FF2B5EF4-FFF2-40B4-BE49-F238E27FC236}">
                  <a16:creationId xmlns:a16="http://schemas.microsoft.com/office/drawing/2014/main" id="{8CA17C40-F2C8-7314-6897-E7206F7B35C8}"/>
                </a:ext>
              </a:extLst>
            </p:cNvPr>
            <p:cNvSpPr/>
            <p:nvPr/>
          </p:nvSpPr>
          <p:spPr>
            <a:xfrm>
              <a:off x="435160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3279;p67">
              <a:extLst>
                <a:ext uri="{FF2B5EF4-FFF2-40B4-BE49-F238E27FC236}">
                  <a16:creationId xmlns:a16="http://schemas.microsoft.com/office/drawing/2014/main" id="{70944601-9A1D-E242-2D8C-EE9AD300F12B}"/>
                </a:ext>
              </a:extLst>
            </p:cNvPr>
            <p:cNvSpPr/>
            <p:nvPr/>
          </p:nvSpPr>
          <p:spPr>
            <a:xfrm>
              <a:off x="435160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3280;p67">
              <a:extLst>
                <a:ext uri="{FF2B5EF4-FFF2-40B4-BE49-F238E27FC236}">
                  <a16:creationId xmlns:a16="http://schemas.microsoft.com/office/drawing/2014/main" id="{B1A9E2B5-B69C-37BE-92B3-69AA9EDB3860}"/>
                </a:ext>
              </a:extLst>
            </p:cNvPr>
            <p:cNvSpPr/>
            <p:nvPr/>
          </p:nvSpPr>
          <p:spPr>
            <a:xfrm>
              <a:off x="435160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3281;p67">
              <a:extLst>
                <a:ext uri="{FF2B5EF4-FFF2-40B4-BE49-F238E27FC236}">
                  <a16:creationId xmlns:a16="http://schemas.microsoft.com/office/drawing/2014/main" id="{FC8DEFFD-09F7-9264-79DF-A811EFF4CB70}"/>
                </a:ext>
              </a:extLst>
            </p:cNvPr>
            <p:cNvSpPr/>
            <p:nvPr/>
          </p:nvSpPr>
          <p:spPr>
            <a:xfrm>
              <a:off x="435160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3282;p67">
              <a:extLst>
                <a:ext uri="{FF2B5EF4-FFF2-40B4-BE49-F238E27FC236}">
                  <a16:creationId xmlns:a16="http://schemas.microsoft.com/office/drawing/2014/main" id="{46A20EC9-24E7-591F-BA28-C592D117B9F0}"/>
                </a:ext>
              </a:extLst>
            </p:cNvPr>
            <p:cNvSpPr/>
            <p:nvPr/>
          </p:nvSpPr>
          <p:spPr>
            <a:xfrm>
              <a:off x="42756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3283;p67">
              <a:extLst>
                <a:ext uri="{FF2B5EF4-FFF2-40B4-BE49-F238E27FC236}">
                  <a16:creationId xmlns:a16="http://schemas.microsoft.com/office/drawing/2014/main" id="{61CB9D4E-91B2-BB16-144F-0BCF1AACC46D}"/>
                </a:ext>
              </a:extLst>
            </p:cNvPr>
            <p:cNvSpPr/>
            <p:nvPr/>
          </p:nvSpPr>
          <p:spPr>
            <a:xfrm>
              <a:off x="42756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3284;p67">
              <a:extLst>
                <a:ext uri="{FF2B5EF4-FFF2-40B4-BE49-F238E27FC236}">
                  <a16:creationId xmlns:a16="http://schemas.microsoft.com/office/drawing/2014/main" id="{65E58042-8318-F9EC-2164-EC2E0E252513}"/>
                </a:ext>
              </a:extLst>
            </p:cNvPr>
            <p:cNvSpPr/>
            <p:nvPr/>
          </p:nvSpPr>
          <p:spPr>
            <a:xfrm>
              <a:off x="42756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3285;p67">
              <a:extLst>
                <a:ext uri="{FF2B5EF4-FFF2-40B4-BE49-F238E27FC236}">
                  <a16:creationId xmlns:a16="http://schemas.microsoft.com/office/drawing/2014/main" id="{92C1F907-FBDC-225F-6D70-7ED51F5BDE91}"/>
                </a:ext>
              </a:extLst>
            </p:cNvPr>
            <p:cNvSpPr/>
            <p:nvPr/>
          </p:nvSpPr>
          <p:spPr>
            <a:xfrm>
              <a:off x="42756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3286;p67">
              <a:extLst>
                <a:ext uri="{FF2B5EF4-FFF2-40B4-BE49-F238E27FC236}">
                  <a16:creationId xmlns:a16="http://schemas.microsoft.com/office/drawing/2014/main" id="{B7BD332F-01ED-6E4D-8797-558D0E3A5236}"/>
                </a:ext>
              </a:extLst>
            </p:cNvPr>
            <p:cNvSpPr/>
            <p:nvPr/>
          </p:nvSpPr>
          <p:spPr>
            <a:xfrm>
              <a:off x="42756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3287;p67">
              <a:extLst>
                <a:ext uri="{FF2B5EF4-FFF2-40B4-BE49-F238E27FC236}">
                  <a16:creationId xmlns:a16="http://schemas.microsoft.com/office/drawing/2014/main" id="{4447AA88-F355-0346-B094-38B8F7D32639}"/>
                </a:ext>
              </a:extLst>
            </p:cNvPr>
            <p:cNvSpPr/>
            <p:nvPr/>
          </p:nvSpPr>
          <p:spPr>
            <a:xfrm>
              <a:off x="42756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3288;p67">
              <a:extLst>
                <a:ext uri="{FF2B5EF4-FFF2-40B4-BE49-F238E27FC236}">
                  <a16:creationId xmlns:a16="http://schemas.microsoft.com/office/drawing/2014/main" id="{ADA72B60-FBE5-5311-5394-C13C4C5F6A2E}"/>
                </a:ext>
              </a:extLst>
            </p:cNvPr>
            <p:cNvSpPr/>
            <p:nvPr/>
          </p:nvSpPr>
          <p:spPr>
            <a:xfrm>
              <a:off x="419940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3289;p67">
              <a:extLst>
                <a:ext uri="{FF2B5EF4-FFF2-40B4-BE49-F238E27FC236}">
                  <a16:creationId xmlns:a16="http://schemas.microsoft.com/office/drawing/2014/main" id="{0081ABC5-70DC-138C-2219-8C5345BB89FA}"/>
                </a:ext>
              </a:extLst>
            </p:cNvPr>
            <p:cNvSpPr/>
            <p:nvPr/>
          </p:nvSpPr>
          <p:spPr>
            <a:xfrm>
              <a:off x="419940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3290;p67">
              <a:extLst>
                <a:ext uri="{FF2B5EF4-FFF2-40B4-BE49-F238E27FC236}">
                  <a16:creationId xmlns:a16="http://schemas.microsoft.com/office/drawing/2014/main" id="{D308335C-42BE-AC4B-D721-283D3E69BE2F}"/>
                </a:ext>
              </a:extLst>
            </p:cNvPr>
            <p:cNvSpPr/>
            <p:nvPr/>
          </p:nvSpPr>
          <p:spPr>
            <a:xfrm>
              <a:off x="41994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19" y="0"/>
                    <a:pt x="107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3291;p67">
              <a:extLst>
                <a:ext uri="{FF2B5EF4-FFF2-40B4-BE49-F238E27FC236}">
                  <a16:creationId xmlns:a16="http://schemas.microsoft.com/office/drawing/2014/main" id="{EE513ECC-9B4E-7B36-A1E8-212F90A8E2A9}"/>
                </a:ext>
              </a:extLst>
            </p:cNvPr>
            <p:cNvSpPr/>
            <p:nvPr/>
          </p:nvSpPr>
          <p:spPr>
            <a:xfrm>
              <a:off x="41231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3292;p67">
              <a:extLst>
                <a:ext uri="{FF2B5EF4-FFF2-40B4-BE49-F238E27FC236}">
                  <a16:creationId xmlns:a16="http://schemas.microsoft.com/office/drawing/2014/main" id="{528E2F1F-1650-810F-E166-5E4F69F7273F}"/>
                </a:ext>
              </a:extLst>
            </p:cNvPr>
            <p:cNvSpPr/>
            <p:nvPr/>
          </p:nvSpPr>
          <p:spPr>
            <a:xfrm>
              <a:off x="41231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1" name="Google Shape;4472;p71">
            <a:extLst>
              <a:ext uri="{FF2B5EF4-FFF2-40B4-BE49-F238E27FC236}">
                <a16:creationId xmlns:a16="http://schemas.microsoft.com/office/drawing/2014/main" id="{BA6BF7E7-C291-7BBE-E4AF-929B1DAFB97F}"/>
              </a:ext>
            </a:extLst>
          </p:cNvPr>
          <p:cNvGrpSpPr/>
          <p:nvPr/>
        </p:nvGrpSpPr>
        <p:grpSpPr>
          <a:xfrm>
            <a:off x="727609" y="3847116"/>
            <a:ext cx="2695212" cy="2677260"/>
            <a:chOff x="729238" y="1179665"/>
            <a:chExt cx="1636117" cy="1526144"/>
          </a:xfrm>
        </p:grpSpPr>
        <p:grpSp>
          <p:nvGrpSpPr>
            <p:cNvPr id="1982" name="Google Shape;4473;p71">
              <a:extLst>
                <a:ext uri="{FF2B5EF4-FFF2-40B4-BE49-F238E27FC236}">
                  <a16:creationId xmlns:a16="http://schemas.microsoft.com/office/drawing/2014/main" id="{19789E5A-8534-6199-960E-555A0184CA1C}"/>
                </a:ext>
              </a:extLst>
            </p:cNvPr>
            <p:cNvGrpSpPr/>
            <p:nvPr/>
          </p:nvGrpSpPr>
          <p:grpSpPr>
            <a:xfrm>
              <a:off x="729238" y="1179665"/>
              <a:ext cx="80700" cy="1526144"/>
              <a:chOff x="729238" y="1179665"/>
              <a:chExt cx="80700" cy="1526144"/>
            </a:xfrm>
          </p:grpSpPr>
          <p:sp>
            <p:nvSpPr>
              <p:cNvPr id="2082" name="Google Shape;4474;p71">
                <a:extLst>
                  <a:ext uri="{FF2B5EF4-FFF2-40B4-BE49-F238E27FC236}">
                    <a16:creationId xmlns:a16="http://schemas.microsoft.com/office/drawing/2014/main" id="{5A49EBD2-C562-ED8B-B38D-D0F7DCD9ADB5}"/>
                  </a:ext>
                </a:extLst>
              </p:cNvPr>
              <p:cNvSpPr/>
              <p:nvPr/>
            </p:nvSpPr>
            <p:spPr>
              <a:xfrm>
                <a:off x="729238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4475;p71">
                <a:extLst>
                  <a:ext uri="{FF2B5EF4-FFF2-40B4-BE49-F238E27FC236}">
                    <a16:creationId xmlns:a16="http://schemas.microsoft.com/office/drawing/2014/main" id="{070E0D56-F7EA-FDCA-88F0-14E79E37D572}"/>
                  </a:ext>
                </a:extLst>
              </p:cNvPr>
              <p:cNvSpPr/>
              <p:nvPr/>
            </p:nvSpPr>
            <p:spPr>
              <a:xfrm>
                <a:off x="729238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4476;p71">
                <a:extLst>
                  <a:ext uri="{FF2B5EF4-FFF2-40B4-BE49-F238E27FC236}">
                    <a16:creationId xmlns:a16="http://schemas.microsoft.com/office/drawing/2014/main" id="{6424A31B-D2DA-EFEF-F51B-6971EB31F242}"/>
                  </a:ext>
                </a:extLst>
              </p:cNvPr>
              <p:cNvSpPr/>
              <p:nvPr/>
            </p:nvSpPr>
            <p:spPr>
              <a:xfrm>
                <a:off x="729238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4477;p71">
                <a:extLst>
                  <a:ext uri="{FF2B5EF4-FFF2-40B4-BE49-F238E27FC236}">
                    <a16:creationId xmlns:a16="http://schemas.microsoft.com/office/drawing/2014/main" id="{F59D002C-3851-B885-F19D-4F1B660E5E7F}"/>
                  </a:ext>
                </a:extLst>
              </p:cNvPr>
              <p:cNvSpPr/>
              <p:nvPr/>
            </p:nvSpPr>
            <p:spPr>
              <a:xfrm>
                <a:off x="729238" y="166175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4478;p71">
                <a:extLst>
                  <a:ext uri="{FF2B5EF4-FFF2-40B4-BE49-F238E27FC236}">
                    <a16:creationId xmlns:a16="http://schemas.microsoft.com/office/drawing/2014/main" id="{25F032CD-EC50-45BA-C482-73101696F9C6}"/>
                  </a:ext>
                </a:extLst>
              </p:cNvPr>
              <p:cNvSpPr/>
              <p:nvPr/>
            </p:nvSpPr>
            <p:spPr>
              <a:xfrm>
                <a:off x="729238" y="1821630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4479;p71">
                <a:extLst>
                  <a:ext uri="{FF2B5EF4-FFF2-40B4-BE49-F238E27FC236}">
                    <a16:creationId xmlns:a16="http://schemas.microsoft.com/office/drawing/2014/main" id="{213B4709-AE5B-3941-6FA4-2E5727953117}"/>
                  </a:ext>
                </a:extLst>
              </p:cNvPr>
              <p:cNvSpPr/>
              <p:nvPr/>
            </p:nvSpPr>
            <p:spPr>
              <a:xfrm>
                <a:off x="729238" y="1982326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4480;p71">
                <a:extLst>
                  <a:ext uri="{FF2B5EF4-FFF2-40B4-BE49-F238E27FC236}">
                    <a16:creationId xmlns:a16="http://schemas.microsoft.com/office/drawing/2014/main" id="{054BA9A2-53FA-BBB1-F4BD-F6347D13F3A6}"/>
                  </a:ext>
                </a:extLst>
              </p:cNvPr>
              <p:cNvSpPr/>
              <p:nvPr/>
            </p:nvSpPr>
            <p:spPr>
              <a:xfrm>
                <a:off x="729238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4481;p71">
                <a:extLst>
                  <a:ext uri="{FF2B5EF4-FFF2-40B4-BE49-F238E27FC236}">
                    <a16:creationId xmlns:a16="http://schemas.microsoft.com/office/drawing/2014/main" id="{4EB3B4B1-C056-7120-A668-4047514BA3E1}"/>
                  </a:ext>
                </a:extLst>
              </p:cNvPr>
              <p:cNvSpPr/>
              <p:nvPr/>
            </p:nvSpPr>
            <p:spPr>
              <a:xfrm>
                <a:off x="729238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4482;p71">
                <a:extLst>
                  <a:ext uri="{FF2B5EF4-FFF2-40B4-BE49-F238E27FC236}">
                    <a16:creationId xmlns:a16="http://schemas.microsoft.com/office/drawing/2014/main" id="{79FC7ED7-CBD0-C67E-F9FA-671BF972624A}"/>
                  </a:ext>
                </a:extLst>
              </p:cNvPr>
              <p:cNvSpPr/>
              <p:nvPr/>
            </p:nvSpPr>
            <p:spPr>
              <a:xfrm>
                <a:off x="729238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4483;p71">
                <a:extLst>
                  <a:ext uri="{FF2B5EF4-FFF2-40B4-BE49-F238E27FC236}">
                    <a16:creationId xmlns:a16="http://schemas.microsoft.com/office/drawing/2014/main" id="{44F4B7BE-8CB7-924A-615E-B706220ABAF7}"/>
                  </a:ext>
                </a:extLst>
              </p:cNvPr>
              <p:cNvSpPr/>
              <p:nvPr/>
            </p:nvSpPr>
            <p:spPr>
              <a:xfrm>
                <a:off x="729238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3" name="Google Shape;4484;p71">
              <a:extLst>
                <a:ext uri="{FF2B5EF4-FFF2-40B4-BE49-F238E27FC236}">
                  <a16:creationId xmlns:a16="http://schemas.microsoft.com/office/drawing/2014/main" id="{A9D6C049-01AA-389E-CF54-8E60F1C5DA3C}"/>
                </a:ext>
              </a:extLst>
            </p:cNvPr>
            <p:cNvGrpSpPr/>
            <p:nvPr/>
          </p:nvGrpSpPr>
          <p:grpSpPr>
            <a:xfrm>
              <a:off x="903098" y="1179665"/>
              <a:ext cx="80700" cy="1526144"/>
              <a:chOff x="903098" y="1179665"/>
              <a:chExt cx="80700" cy="1526144"/>
            </a:xfrm>
          </p:grpSpPr>
          <p:sp>
            <p:nvSpPr>
              <p:cNvPr id="2072" name="Google Shape;4485;p71">
                <a:extLst>
                  <a:ext uri="{FF2B5EF4-FFF2-40B4-BE49-F238E27FC236}">
                    <a16:creationId xmlns:a16="http://schemas.microsoft.com/office/drawing/2014/main" id="{305E5C02-7F98-3806-DBDD-56DD4DA37554}"/>
                  </a:ext>
                </a:extLst>
              </p:cNvPr>
              <p:cNvSpPr/>
              <p:nvPr/>
            </p:nvSpPr>
            <p:spPr>
              <a:xfrm>
                <a:off x="903098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4486;p71">
                <a:extLst>
                  <a:ext uri="{FF2B5EF4-FFF2-40B4-BE49-F238E27FC236}">
                    <a16:creationId xmlns:a16="http://schemas.microsoft.com/office/drawing/2014/main" id="{10E317C2-E016-163D-2C67-F936F4B59AE7}"/>
                  </a:ext>
                </a:extLst>
              </p:cNvPr>
              <p:cNvSpPr/>
              <p:nvPr/>
            </p:nvSpPr>
            <p:spPr>
              <a:xfrm>
                <a:off x="903098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4487;p71">
                <a:extLst>
                  <a:ext uri="{FF2B5EF4-FFF2-40B4-BE49-F238E27FC236}">
                    <a16:creationId xmlns:a16="http://schemas.microsoft.com/office/drawing/2014/main" id="{F0BA3CB1-EBF4-3154-759D-29C36EC31539}"/>
                  </a:ext>
                </a:extLst>
              </p:cNvPr>
              <p:cNvSpPr/>
              <p:nvPr/>
            </p:nvSpPr>
            <p:spPr>
              <a:xfrm>
                <a:off x="903098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4488;p71">
                <a:extLst>
                  <a:ext uri="{FF2B5EF4-FFF2-40B4-BE49-F238E27FC236}">
                    <a16:creationId xmlns:a16="http://schemas.microsoft.com/office/drawing/2014/main" id="{C60592FB-B631-DBB7-F96F-F647C9C68DB2}"/>
                  </a:ext>
                </a:extLst>
              </p:cNvPr>
              <p:cNvSpPr/>
              <p:nvPr/>
            </p:nvSpPr>
            <p:spPr>
              <a:xfrm>
                <a:off x="903098" y="166175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4489;p71">
                <a:extLst>
                  <a:ext uri="{FF2B5EF4-FFF2-40B4-BE49-F238E27FC236}">
                    <a16:creationId xmlns:a16="http://schemas.microsoft.com/office/drawing/2014/main" id="{CA929D12-CF20-A225-794C-71C3D1BAF652}"/>
                  </a:ext>
                </a:extLst>
              </p:cNvPr>
              <p:cNvSpPr/>
              <p:nvPr/>
            </p:nvSpPr>
            <p:spPr>
              <a:xfrm>
                <a:off x="903098" y="182163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4490;p71">
                <a:extLst>
                  <a:ext uri="{FF2B5EF4-FFF2-40B4-BE49-F238E27FC236}">
                    <a16:creationId xmlns:a16="http://schemas.microsoft.com/office/drawing/2014/main" id="{67A4D421-6472-9E45-C26D-72658D31291A}"/>
                  </a:ext>
                </a:extLst>
              </p:cNvPr>
              <p:cNvSpPr/>
              <p:nvPr/>
            </p:nvSpPr>
            <p:spPr>
              <a:xfrm>
                <a:off x="903098" y="198232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4491;p71">
                <a:extLst>
                  <a:ext uri="{FF2B5EF4-FFF2-40B4-BE49-F238E27FC236}">
                    <a16:creationId xmlns:a16="http://schemas.microsoft.com/office/drawing/2014/main" id="{55D6521F-87EE-7994-93BC-2BF528BA146F}"/>
                  </a:ext>
                </a:extLst>
              </p:cNvPr>
              <p:cNvSpPr/>
              <p:nvPr/>
            </p:nvSpPr>
            <p:spPr>
              <a:xfrm>
                <a:off x="903098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4492;p71">
                <a:extLst>
                  <a:ext uri="{FF2B5EF4-FFF2-40B4-BE49-F238E27FC236}">
                    <a16:creationId xmlns:a16="http://schemas.microsoft.com/office/drawing/2014/main" id="{0658CA52-F8F6-8C46-1769-1D11A485A2B7}"/>
                  </a:ext>
                </a:extLst>
              </p:cNvPr>
              <p:cNvSpPr/>
              <p:nvPr/>
            </p:nvSpPr>
            <p:spPr>
              <a:xfrm>
                <a:off x="903098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4493;p71">
                <a:extLst>
                  <a:ext uri="{FF2B5EF4-FFF2-40B4-BE49-F238E27FC236}">
                    <a16:creationId xmlns:a16="http://schemas.microsoft.com/office/drawing/2014/main" id="{7B213221-D0FA-879D-9784-E5CB9E3D0A77}"/>
                  </a:ext>
                </a:extLst>
              </p:cNvPr>
              <p:cNvSpPr/>
              <p:nvPr/>
            </p:nvSpPr>
            <p:spPr>
              <a:xfrm>
                <a:off x="903098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4494;p71">
                <a:extLst>
                  <a:ext uri="{FF2B5EF4-FFF2-40B4-BE49-F238E27FC236}">
                    <a16:creationId xmlns:a16="http://schemas.microsoft.com/office/drawing/2014/main" id="{3688AE73-736B-6CD1-0E13-EFE836E92B03}"/>
                  </a:ext>
                </a:extLst>
              </p:cNvPr>
              <p:cNvSpPr/>
              <p:nvPr/>
            </p:nvSpPr>
            <p:spPr>
              <a:xfrm>
                <a:off x="903098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4" name="Google Shape;4495;p71">
              <a:extLst>
                <a:ext uri="{FF2B5EF4-FFF2-40B4-BE49-F238E27FC236}">
                  <a16:creationId xmlns:a16="http://schemas.microsoft.com/office/drawing/2014/main" id="{FB2BFDC9-0C1E-C846-1D27-06B67F574047}"/>
                </a:ext>
              </a:extLst>
            </p:cNvPr>
            <p:cNvGrpSpPr/>
            <p:nvPr/>
          </p:nvGrpSpPr>
          <p:grpSpPr>
            <a:xfrm>
              <a:off x="1076958" y="1179665"/>
              <a:ext cx="80700" cy="1526144"/>
              <a:chOff x="1076958" y="1179665"/>
              <a:chExt cx="80700" cy="1526144"/>
            </a:xfrm>
          </p:grpSpPr>
          <p:sp>
            <p:nvSpPr>
              <p:cNvPr id="2062" name="Google Shape;4496;p71">
                <a:extLst>
                  <a:ext uri="{FF2B5EF4-FFF2-40B4-BE49-F238E27FC236}">
                    <a16:creationId xmlns:a16="http://schemas.microsoft.com/office/drawing/2014/main" id="{8AEA597D-1779-7F76-00F9-3724798CA077}"/>
                  </a:ext>
                </a:extLst>
              </p:cNvPr>
              <p:cNvSpPr/>
              <p:nvPr/>
            </p:nvSpPr>
            <p:spPr>
              <a:xfrm>
                <a:off x="1076958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4497;p71">
                <a:extLst>
                  <a:ext uri="{FF2B5EF4-FFF2-40B4-BE49-F238E27FC236}">
                    <a16:creationId xmlns:a16="http://schemas.microsoft.com/office/drawing/2014/main" id="{C1913AE0-F0C7-B439-0390-9758DDC900CB}"/>
                  </a:ext>
                </a:extLst>
              </p:cNvPr>
              <p:cNvSpPr/>
              <p:nvPr/>
            </p:nvSpPr>
            <p:spPr>
              <a:xfrm>
                <a:off x="1076958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4498;p71">
                <a:extLst>
                  <a:ext uri="{FF2B5EF4-FFF2-40B4-BE49-F238E27FC236}">
                    <a16:creationId xmlns:a16="http://schemas.microsoft.com/office/drawing/2014/main" id="{D2A62E99-1ACF-FD0D-703D-94CF8BDE8C83}"/>
                  </a:ext>
                </a:extLst>
              </p:cNvPr>
              <p:cNvSpPr/>
              <p:nvPr/>
            </p:nvSpPr>
            <p:spPr>
              <a:xfrm>
                <a:off x="1076958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4499;p71">
                <a:extLst>
                  <a:ext uri="{FF2B5EF4-FFF2-40B4-BE49-F238E27FC236}">
                    <a16:creationId xmlns:a16="http://schemas.microsoft.com/office/drawing/2014/main" id="{1FCF6D94-61B9-513B-5CFC-78DCB33FD642}"/>
                  </a:ext>
                </a:extLst>
              </p:cNvPr>
              <p:cNvSpPr/>
              <p:nvPr/>
            </p:nvSpPr>
            <p:spPr>
              <a:xfrm>
                <a:off x="1076958" y="166175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4500;p71">
                <a:extLst>
                  <a:ext uri="{FF2B5EF4-FFF2-40B4-BE49-F238E27FC236}">
                    <a16:creationId xmlns:a16="http://schemas.microsoft.com/office/drawing/2014/main" id="{34F52F57-12C7-DD36-59BF-5ADFC6395B2C}"/>
                  </a:ext>
                </a:extLst>
              </p:cNvPr>
              <p:cNvSpPr/>
              <p:nvPr/>
            </p:nvSpPr>
            <p:spPr>
              <a:xfrm>
                <a:off x="1076958" y="182163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4501;p71">
                <a:extLst>
                  <a:ext uri="{FF2B5EF4-FFF2-40B4-BE49-F238E27FC236}">
                    <a16:creationId xmlns:a16="http://schemas.microsoft.com/office/drawing/2014/main" id="{2EFBD699-9D3F-D888-115E-EF25E2570585}"/>
                  </a:ext>
                </a:extLst>
              </p:cNvPr>
              <p:cNvSpPr/>
              <p:nvPr/>
            </p:nvSpPr>
            <p:spPr>
              <a:xfrm>
                <a:off x="1076958" y="198232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4502;p71">
                <a:extLst>
                  <a:ext uri="{FF2B5EF4-FFF2-40B4-BE49-F238E27FC236}">
                    <a16:creationId xmlns:a16="http://schemas.microsoft.com/office/drawing/2014/main" id="{195C508F-FE75-D444-81D0-1528E5A2AEF6}"/>
                  </a:ext>
                </a:extLst>
              </p:cNvPr>
              <p:cNvSpPr/>
              <p:nvPr/>
            </p:nvSpPr>
            <p:spPr>
              <a:xfrm>
                <a:off x="1076958" y="214302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4503;p71">
                <a:extLst>
                  <a:ext uri="{FF2B5EF4-FFF2-40B4-BE49-F238E27FC236}">
                    <a16:creationId xmlns:a16="http://schemas.microsoft.com/office/drawing/2014/main" id="{06B28C62-0122-ADD4-352E-D8DCA477C781}"/>
                  </a:ext>
                </a:extLst>
              </p:cNvPr>
              <p:cNvSpPr/>
              <p:nvPr/>
            </p:nvSpPr>
            <p:spPr>
              <a:xfrm>
                <a:off x="1076958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4504;p71">
                <a:extLst>
                  <a:ext uri="{FF2B5EF4-FFF2-40B4-BE49-F238E27FC236}">
                    <a16:creationId xmlns:a16="http://schemas.microsoft.com/office/drawing/2014/main" id="{87ED643F-503E-0D08-8A87-80B2AA34518F}"/>
                  </a:ext>
                </a:extLst>
              </p:cNvPr>
              <p:cNvSpPr/>
              <p:nvPr/>
            </p:nvSpPr>
            <p:spPr>
              <a:xfrm>
                <a:off x="1076958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4505;p71">
                <a:extLst>
                  <a:ext uri="{FF2B5EF4-FFF2-40B4-BE49-F238E27FC236}">
                    <a16:creationId xmlns:a16="http://schemas.microsoft.com/office/drawing/2014/main" id="{FC429C57-E21C-5551-1DF9-B8D884EBD85A}"/>
                  </a:ext>
                </a:extLst>
              </p:cNvPr>
              <p:cNvSpPr/>
              <p:nvPr/>
            </p:nvSpPr>
            <p:spPr>
              <a:xfrm>
                <a:off x="1076958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5" name="Google Shape;4506;p71">
              <a:extLst>
                <a:ext uri="{FF2B5EF4-FFF2-40B4-BE49-F238E27FC236}">
                  <a16:creationId xmlns:a16="http://schemas.microsoft.com/office/drawing/2014/main" id="{D3CF435A-8A4A-6E1D-7077-72DD95F576D7}"/>
                </a:ext>
              </a:extLst>
            </p:cNvPr>
            <p:cNvGrpSpPr/>
            <p:nvPr/>
          </p:nvGrpSpPr>
          <p:grpSpPr>
            <a:xfrm>
              <a:off x="1247707" y="1179665"/>
              <a:ext cx="80700" cy="1526144"/>
              <a:chOff x="1247707" y="1179665"/>
              <a:chExt cx="80700" cy="1526144"/>
            </a:xfrm>
          </p:grpSpPr>
          <p:sp>
            <p:nvSpPr>
              <p:cNvPr id="2052" name="Google Shape;4507;p71">
                <a:extLst>
                  <a:ext uri="{FF2B5EF4-FFF2-40B4-BE49-F238E27FC236}">
                    <a16:creationId xmlns:a16="http://schemas.microsoft.com/office/drawing/2014/main" id="{98536772-5B5A-ADF7-84C7-778A742047D0}"/>
                  </a:ext>
                </a:extLst>
              </p:cNvPr>
              <p:cNvSpPr/>
              <p:nvPr/>
            </p:nvSpPr>
            <p:spPr>
              <a:xfrm>
                <a:off x="1247707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4508;p71">
                <a:extLst>
                  <a:ext uri="{FF2B5EF4-FFF2-40B4-BE49-F238E27FC236}">
                    <a16:creationId xmlns:a16="http://schemas.microsoft.com/office/drawing/2014/main" id="{176F187F-4C4E-1B3A-997C-BAE853D98F6A}"/>
                  </a:ext>
                </a:extLst>
              </p:cNvPr>
              <p:cNvSpPr/>
              <p:nvPr/>
            </p:nvSpPr>
            <p:spPr>
              <a:xfrm>
                <a:off x="1247707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4509;p71">
                <a:extLst>
                  <a:ext uri="{FF2B5EF4-FFF2-40B4-BE49-F238E27FC236}">
                    <a16:creationId xmlns:a16="http://schemas.microsoft.com/office/drawing/2014/main" id="{5A855DC4-FC4E-7F46-3FA7-BDA8E0A3ED62}"/>
                  </a:ext>
                </a:extLst>
              </p:cNvPr>
              <p:cNvSpPr/>
              <p:nvPr/>
            </p:nvSpPr>
            <p:spPr>
              <a:xfrm>
                <a:off x="1247707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4510;p71">
                <a:extLst>
                  <a:ext uri="{FF2B5EF4-FFF2-40B4-BE49-F238E27FC236}">
                    <a16:creationId xmlns:a16="http://schemas.microsoft.com/office/drawing/2014/main" id="{4B7455E7-75D4-5B8E-326A-285F4337ABEB}"/>
                  </a:ext>
                </a:extLst>
              </p:cNvPr>
              <p:cNvSpPr/>
              <p:nvPr/>
            </p:nvSpPr>
            <p:spPr>
              <a:xfrm>
                <a:off x="1247707" y="166175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4511;p71">
                <a:extLst>
                  <a:ext uri="{FF2B5EF4-FFF2-40B4-BE49-F238E27FC236}">
                    <a16:creationId xmlns:a16="http://schemas.microsoft.com/office/drawing/2014/main" id="{1676A888-DA4F-6BC0-FF33-31701EC7F0E9}"/>
                  </a:ext>
                </a:extLst>
              </p:cNvPr>
              <p:cNvSpPr/>
              <p:nvPr/>
            </p:nvSpPr>
            <p:spPr>
              <a:xfrm>
                <a:off x="1247707" y="1821630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4512;p71">
                <a:extLst>
                  <a:ext uri="{FF2B5EF4-FFF2-40B4-BE49-F238E27FC236}">
                    <a16:creationId xmlns:a16="http://schemas.microsoft.com/office/drawing/2014/main" id="{5C1D3EAC-81D2-5675-4245-0775D1BB5ACA}"/>
                  </a:ext>
                </a:extLst>
              </p:cNvPr>
              <p:cNvSpPr/>
              <p:nvPr/>
            </p:nvSpPr>
            <p:spPr>
              <a:xfrm>
                <a:off x="1247707" y="1982326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4513;p71">
                <a:extLst>
                  <a:ext uri="{FF2B5EF4-FFF2-40B4-BE49-F238E27FC236}">
                    <a16:creationId xmlns:a16="http://schemas.microsoft.com/office/drawing/2014/main" id="{7D904DC1-EE2F-6A16-B0A5-48C190021B13}"/>
                  </a:ext>
                </a:extLst>
              </p:cNvPr>
              <p:cNvSpPr/>
              <p:nvPr/>
            </p:nvSpPr>
            <p:spPr>
              <a:xfrm>
                <a:off x="1247707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4514;p71">
                <a:extLst>
                  <a:ext uri="{FF2B5EF4-FFF2-40B4-BE49-F238E27FC236}">
                    <a16:creationId xmlns:a16="http://schemas.microsoft.com/office/drawing/2014/main" id="{C497D2F6-3801-CF91-EDEA-CD686DA2BC32}"/>
                  </a:ext>
                </a:extLst>
              </p:cNvPr>
              <p:cNvSpPr/>
              <p:nvPr/>
            </p:nvSpPr>
            <p:spPr>
              <a:xfrm>
                <a:off x="1247707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4515;p71">
                <a:extLst>
                  <a:ext uri="{FF2B5EF4-FFF2-40B4-BE49-F238E27FC236}">
                    <a16:creationId xmlns:a16="http://schemas.microsoft.com/office/drawing/2014/main" id="{194010D2-398A-0B0E-19BD-848DD6BC8BC4}"/>
                  </a:ext>
                </a:extLst>
              </p:cNvPr>
              <p:cNvSpPr/>
              <p:nvPr/>
            </p:nvSpPr>
            <p:spPr>
              <a:xfrm>
                <a:off x="1247707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4516;p71">
                <a:extLst>
                  <a:ext uri="{FF2B5EF4-FFF2-40B4-BE49-F238E27FC236}">
                    <a16:creationId xmlns:a16="http://schemas.microsoft.com/office/drawing/2014/main" id="{EFE670E5-DDC4-8AA2-9B94-582865C8C078}"/>
                  </a:ext>
                </a:extLst>
              </p:cNvPr>
              <p:cNvSpPr/>
              <p:nvPr/>
            </p:nvSpPr>
            <p:spPr>
              <a:xfrm>
                <a:off x="1247707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6" name="Google Shape;4517;p71">
              <a:extLst>
                <a:ext uri="{FF2B5EF4-FFF2-40B4-BE49-F238E27FC236}">
                  <a16:creationId xmlns:a16="http://schemas.microsoft.com/office/drawing/2014/main" id="{16244ED2-75AD-2CEF-BFC0-BD49BB849012}"/>
                </a:ext>
              </a:extLst>
            </p:cNvPr>
            <p:cNvGrpSpPr/>
            <p:nvPr/>
          </p:nvGrpSpPr>
          <p:grpSpPr>
            <a:xfrm>
              <a:off x="1421567" y="1179665"/>
              <a:ext cx="80700" cy="1526144"/>
              <a:chOff x="1421567" y="1179665"/>
              <a:chExt cx="80700" cy="1526144"/>
            </a:xfrm>
          </p:grpSpPr>
          <p:sp>
            <p:nvSpPr>
              <p:cNvPr id="2042" name="Google Shape;4518;p71">
                <a:extLst>
                  <a:ext uri="{FF2B5EF4-FFF2-40B4-BE49-F238E27FC236}">
                    <a16:creationId xmlns:a16="http://schemas.microsoft.com/office/drawing/2014/main" id="{566BEE4B-4233-35CE-C522-A9F2FAAE052F}"/>
                  </a:ext>
                </a:extLst>
              </p:cNvPr>
              <p:cNvSpPr/>
              <p:nvPr/>
            </p:nvSpPr>
            <p:spPr>
              <a:xfrm>
                <a:off x="1421567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4519;p71">
                <a:extLst>
                  <a:ext uri="{FF2B5EF4-FFF2-40B4-BE49-F238E27FC236}">
                    <a16:creationId xmlns:a16="http://schemas.microsoft.com/office/drawing/2014/main" id="{CBE7C9D3-0021-8871-8C97-732F96F6735B}"/>
                  </a:ext>
                </a:extLst>
              </p:cNvPr>
              <p:cNvSpPr/>
              <p:nvPr/>
            </p:nvSpPr>
            <p:spPr>
              <a:xfrm>
                <a:off x="1421567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4520;p71">
                <a:extLst>
                  <a:ext uri="{FF2B5EF4-FFF2-40B4-BE49-F238E27FC236}">
                    <a16:creationId xmlns:a16="http://schemas.microsoft.com/office/drawing/2014/main" id="{23E8D798-67A5-D9CC-17E6-99E26A2D739D}"/>
                  </a:ext>
                </a:extLst>
              </p:cNvPr>
              <p:cNvSpPr/>
              <p:nvPr/>
            </p:nvSpPr>
            <p:spPr>
              <a:xfrm>
                <a:off x="1421567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4521;p71">
                <a:extLst>
                  <a:ext uri="{FF2B5EF4-FFF2-40B4-BE49-F238E27FC236}">
                    <a16:creationId xmlns:a16="http://schemas.microsoft.com/office/drawing/2014/main" id="{2C8D721B-E3CD-94C4-EA4B-0CE4039AFFB6}"/>
                  </a:ext>
                </a:extLst>
              </p:cNvPr>
              <p:cNvSpPr/>
              <p:nvPr/>
            </p:nvSpPr>
            <p:spPr>
              <a:xfrm>
                <a:off x="1421567" y="166175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4522;p71">
                <a:extLst>
                  <a:ext uri="{FF2B5EF4-FFF2-40B4-BE49-F238E27FC236}">
                    <a16:creationId xmlns:a16="http://schemas.microsoft.com/office/drawing/2014/main" id="{199DCA6C-8810-32A2-61D3-4FEE290F1C49}"/>
                  </a:ext>
                </a:extLst>
              </p:cNvPr>
              <p:cNvSpPr/>
              <p:nvPr/>
            </p:nvSpPr>
            <p:spPr>
              <a:xfrm>
                <a:off x="1421567" y="182163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4523;p71">
                <a:extLst>
                  <a:ext uri="{FF2B5EF4-FFF2-40B4-BE49-F238E27FC236}">
                    <a16:creationId xmlns:a16="http://schemas.microsoft.com/office/drawing/2014/main" id="{8C59CE8D-4F0D-7A39-D796-B4C2E6C53C74}"/>
                  </a:ext>
                </a:extLst>
              </p:cNvPr>
              <p:cNvSpPr/>
              <p:nvPr/>
            </p:nvSpPr>
            <p:spPr>
              <a:xfrm>
                <a:off x="1421567" y="198232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4524;p71">
                <a:extLst>
                  <a:ext uri="{FF2B5EF4-FFF2-40B4-BE49-F238E27FC236}">
                    <a16:creationId xmlns:a16="http://schemas.microsoft.com/office/drawing/2014/main" id="{93CAC0FD-FC43-9AD0-E654-08AA0481A171}"/>
                  </a:ext>
                </a:extLst>
              </p:cNvPr>
              <p:cNvSpPr/>
              <p:nvPr/>
            </p:nvSpPr>
            <p:spPr>
              <a:xfrm>
                <a:off x="1421567" y="214302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4525;p71">
                <a:extLst>
                  <a:ext uri="{FF2B5EF4-FFF2-40B4-BE49-F238E27FC236}">
                    <a16:creationId xmlns:a16="http://schemas.microsoft.com/office/drawing/2014/main" id="{D361887F-185D-6483-8496-92CAC91A2C2B}"/>
                  </a:ext>
                </a:extLst>
              </p:cNvPr>
              <p:cNvSpPr/>
              <p:nvPr/>
            </p:nvSpPr>
            <p:spPr>
              <a:xfrm>
                <a:off x="1421567" y="2303717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4526;p71">
                <a:extLst>
                  <a:ext uri="{FF2B5EF4-FFF2-40B4-BE49-F238E27FC236}">
                    <a16:creationId xmlns:a16="http://schemas.microsoft.com/office/drawing/2014/main" id="{884E05A3-C1BA-F6DC-B41E-9D0B2893B97D}"/>
                  </a:ext>
                </a:extLst>
              </p:cNvPr>
              <p:cNvSpPr/>
              <p:nvPr/>
            </p:nvSpPr>
            <p:spPr>
              <a:xfrm>
                <a:off x="1421567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4527;p71">
                <a:extLst>
                  <a:ext uri="{FF2B5EF4-FFF2-40B4-BE49-F238E27FC236}">
                    <a16:creationId xmlns:a16="http://schemas.microsoft.com/office/drawing/2014/main" id="{B9C1EC7D-59C5-3198-5AF1-AE8B6E7CB776}"/>
                  </a:ext>
                </a:extLst>
              </p:cNvPr>
              <p:cNvSpPr/>
              <p:nvPr/>
            </p:nvSpPr>
            <p:spPr>
              <a:xfrm>
                <a:off x="1421567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7" name="Google Shape;4528;p71">
              <a:extLst>
                <a:ext uri="{FF2B5EF4-FFF2-40B4-BE49-F238E27FC236}">
                  <a16:creationId xmlns:a16="http://schemas.microsoft.com/office/drawing/2014/main" id="{C4AABB3E-F011-6127-AD90-446C8E4427A5}"/>
                </a:ext>
              </a:extLst>
            </p:cNvPr>
            <p:cNvGrpSpPr/>
            <p:nvPr/>
          </p:nvGrpSpPr>
          <p:grpSpPr>
            <a:xfrm>
              <a:off x="1592327" y="1179665"/>
              <a:ext cx="80700" cy="1526144"/>
              <a:chOff x="1592327" y="1179665"/>
              <a:chExt cx="80700" cy="1526144"/>
            </a:xfrm>
          </p:grpSpPr>
          <p:sp>
            <p:nvSpPr>
              <p:cNvPr id="2032" name="Google Shape;4529;p71">
                <a:extLst>
                  <a:ext uri="{FF2B5EF4-FFF2-40B4-BE49-F238E27FC236}">
                    <a16:creationId xmlns:a16="http://schemas.microsoft.com/office/drawing/2014/main" id="{9572B85D-FF0E-AF79-9CB9-229169BF4F4E}"/>
                  </a:ext>
                </a:extLst>
              </p:cNvPr>
              <p:cNvSpPr/>
              <p:nvPr/>
            </p:nvSpPr>
            <p:spPr>
              <a:xfrm>
                <a:off x="1592327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4530;p71">
                <a:extLst>
                  <a:ext uri="{FF2B5EF4-FFF2-40B4-BE49-F238E27FC236}">
                    <a16:creationId xmlns:a16="http://schemas.microsoft.com/office/drawing/2014/main" id="{F8E6FAE9-5770-D3F7-2A32-2168DED1BCD6}"/>
                  </a:ext>
                </a:extLst>
              </p:cNvPr>
              <p:cNvSpPr/>
              <p:nvPr/>
            </p:nvSpPr>
            <p:spPr>
              <a:xfrm>
                <a:off x="1592327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4531;p71">
                <a:extLst>
                  <a:ext uri="{FF2B5EF4-FFF2-40B4-BE49-F238E27FC236}">
                    <a16:creationId xmlns:a16="http://schemas.microsoft.com/office/drawing/2014/main" id="{3847EB6F-8462-C2A2-2614-4563DF0354DA}"/>
                  </a:ext>
                </a:extLst>
              </p:cNvPr>
              <p:cNvSpPr/>
              <p:nvPr/>
            </p:nvSpPr>
            <p:spPr>
              <a:xfrm>
                <a:off x="1592327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4532;p71">
                <a:extLst>
                  <a:ext uri="{FF2B5EF4-FFF2-40B4-BE49-F238E27FC236}">
                    <a16:creationId xmlns:a16="http://schemas.microsoft.com/office/drawing/2014/main" id="{A3F47413-8F4C-59E6-D124-3B1399CB7020}"/>
                  </a:ext>
                </a:extLst>
              </p:cNvPr>
              <p:cNvSpPr/>
              <p:nvPr/>
            </p:nvSpPr>
            <p:spPr>
              <a:xfrm>
                <a:off x="1592327" y="166175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4533;p71">
                <a:extLst>
                  <a:ext uri="{FF2B5EF4-FFF2-40B4-BE49-F238E27FC236}">
                    <a16:creationId xmlns:a16="http://schemas.microsoft.com/office/drawing/2014/main" id="{DA13866D-61AC-D27C-5B8C-68AD914D3BAB}"/>
                  </a:ext>
                </a:extLst>
              </p:cNvPr>
              <p:cNvSpPr/>
              <p:nvPr/>
            </p:nvSpPr>
            <p:spPr>
              <a:xfrm>
                <a:off x="1592327" y="182163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4534;p71">
                <a:extLst>
                  <a:ext uri="{FF2B5EF4-FFF2-40B4-BE49-F238E27FC236}">
                    <a16:creationId xmlns:a16="http://schemas.microsoft.com/office/drawing/2014/main" id="{F865CA77-23BD-B08F-DAFA-CD0FFE72E948}"/>
                  </a:ext>
                </a:extLst>
              </p:cNvPr>
              <p:cNvSpPr/>
              <p:nvPr/>
            </p:nvSpPr>
            <p:spPr>
              <a:xfrm>
                <a:off x="1592327" y="198232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4535;p71">
                <a:extLst>
                  <a:ext uri="{FF2B5EF4-FFF2-40B4-BE49-F238E27FC236}">
                    <a16:creationId xmlns:a16="http://schemas.microsoft.com/office/drawing/2014/main" id="{F74813B4-7F95-BA5F-DF67-C0D9AFCA939B}"/>
                  </a:ext>
                </a:extLst>
              </p:cNvPr>
              <p:cNvSpPr/>
              <p:nvPr/>
            </p:nvSpPr>
            <p:spPr>
              <a:xfrm>
                <a:off x="1592327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4536;p71">
                <a:extLst>
                  <a:ext uri="{FF2B5EF4-FFF2-40B4-BE49-F238E27FC236}">
                    <a16:creationId xmlns:a16="http://schemas.microsoft.com/office/drawing/2014/main" id="{6B6AF0B7-E54A-F4F5-0677-166DA3F2EB0C}"/>
                  </a:ext>
                </a:extLst>
              </p:cNvPr>
              <p:cNvSpPr/>
              <p:nvPr/>
            </p:nvSpPr>
            <p:spPr>
              <a:xfrm>
                <a:off x="1592327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4537;p71">
                <a:extLst>
                  <a:ext uri="{FF2B5EF4-FFF2-40B4-BE49-F238E27FC236}">
                    <a16:creationId xmlns:a16="http://schemas.microsoft.com/office/drawing/2014/main" id="{052290B9-C0EE-5183-6BEB-61A3E3499A10}"/>
                  </a:ext>
                </a:extLst>
              </p:cNvPr>
              <p:cNvSpPr/>
              <p:nvPr/>
            </p:nvSpPr>
            <p:spPr>
              <a:xfrm>
                <a:off x="1592327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4538;p71">
                <a:extLst>
                  <a:ext uri="{FF2B5EF4-FFF2-40B4-BE49-F238E27FC236}">
                    <a16:creationId xmlns:a16="http://schemas.microsoft.com/office/drawing/2014/main" id="{560A93A5-3BC7-9959-82A9-D0851D8FEDC0}"/>
                  </a:ext>
                </a:extLst>
              </p:cNvPr>
              <p:cNvSpPr/>
              <p:nvPr/>
            </p:nvSpPr>
            <p:spPr>
              <a:xfrm>
                <a:off x="1592327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8" name="Google Shape;4539;p71">
              <a:extLst>
                <a:ext uri="{FF2B5EF4-FFF2-40B4-BE49-F238E27FC236}">
                  <a16:creationId xmlns:a16="http://schemas.microsoft.com/office/drawing/2014/main" id="{96AD778C-D888-A0AD-1848-E604043D67CC}"/>
                </a:ext>
              </a:extLst>
            </p:cNvPr>
            <p:cNvGrpSpPr/>
            <p:nvPr/>
          </p:nvGrpSpPr>
          <p:grpSpPr>
            <a:xfrm>
              <a:off x="1766187" y="1179665"/>
              <a:ext cx="80700" cy="1526144"/>
              <a:chOff x="1766187" y="1179665"/>
              <a:chExt cx="80700" cy="1526144"/>
            </a:xfrm>
          </p:grpSpPr>
          <p:sp>
            <p:nvSpPr>
              <p:cNvPr id="2022" name="Google Shape;4540;p71">
                <a:extLst>
                  <a:ext uri="{FF2B5EF4-FFF2-40B4-BE49-F238E27FC236}">
                    <a16:creationId xmlns:a16="http://schemas.microsoft.com/office/drawing/2014/main" id="{2AE94859-CBE1-2E61-B44D-B7F349EA40A8}"/>
                  </a:ext>
                </a:extLst>
              </p:cNvPr>
              <p:cNvSpPr/>
              <p:nvPr/>
            </p:nvSpPr>
            <p:spPr>
              <a:xfrm>
                <a:off x="1766187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4541;p71">
                <a:extLst>
                  <a:ext uri="{FF2B5EF4-FFF2-40B4-BE49-F238E27FC236}">
                    <a16:creationId xmlns:a16="http://schemas.microsoft.com/office/drawing/2014/main" id="{297293BD-8AA8-335E-4ED6-18B0BF6B3B3A}"/>
                  </a:ext>
                </a:extLst>
              </p:cNvPr>
              <p:cNvSpPr/>
              <p:nvPr/>
            </p:nvSpPr>
            <p:spPr>
              <a:xfrm>
                <a:off x="1766187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4542;p71">
                <a:extLst>
                  <a:ext uri="{FF2B5EF4-FFF2-40B4-BE49-F238E27FC236}">
                    <a16:creationId xmlns:a16="http://schemas.microsoft.com/office/drawing/2014/main" id="{08215334-F708-C2CE-1C76-C7B1BAF9A92A}"/>
                  </a:ext>
                </a:extLst>
              </p:cNvPr>
              <p:cNvSpPr/>
              <p:nvPr/>
            </p:nvSpPr>
            <p:spPr>
              <a:xfrm>
                <a:off x="1766187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4543;p71">
                <a:extLst>
                  <a:ext uri="{FF2B5EF4-FFF2-40B4-BE49-F238E27FC236}">
                    <a16:creationId xmlns:a16="http://schemas.microsoft.com/office/drawing/2014/main" id="{B9876F4E-C328-1045-A80E-8CEB0E0EBDF4}"/>
                  </a:ext>
                </a:extLst>
              </p:cNvPr>
              <p:cNvSpPr/>
              <p:nvPr/>
            </p:nvSpPr>
            <p:spPr>
              <a:xfrm>
                <a:off x="1766187" y="166175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4544;p71">
                <a:extLst>
                  <a:ext uri="{FF2B5EF4-FFF2-40B4-BE49-F238E27FC236}">
                    <a16:creationId xmlns:a16="http://schemas.microsoft.com/office/drawing/2014/main" id="{D8FFBECC-A312-BB42-48B3-851D3894645E}"/>
                  </a:ext>
                </a:extLst>
              </p:cNvPr>
              <p:cNvSpPr/>
              <p:nvPr/>
            </p:nvSpPr>
            <p:spPr>
              <a:xfrm>
                <a:off x="1766187" y="182163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4545;p71">
                <a:extLst>
                  <a:ext uri="{FF2B5EF4-FFF2-40B4-BE49-F238E27FC236}">
                    <a16:creationId xmlns:a16="http://schemas.microsoft.com/office/drawing/2014/main" id="{F781D3A1-A8B4-4779-6253-A0330893FB23}"/>
                  </a:ext>
                </a:extLst>
              </p:cNvPr>
              <p:cNvSpPr/>
              <p:nvPr/>
            </p:nvSpPr>
            <p:spPr>
              <a:xfrm>
                <a:off x="1766187" y="198232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4546;p71">
                <a:extLst>
                  <a:ext uri="{FF2B5EF4-FFF2-40B4-BE49-F238E27FC236}">
                    <a16:creationId xmlns:a16="http://schemas.microsoft.com/office/drawing/2014/main" id="{F3E66B2E-3D23-0C93-DA07-9223C84BC6D1}"/>
                  </a:ext>
                </a:extLst>
              </p:cNvPr>
              <p:cNvSpPr/>
              <p:nvPr/>
            </p:nvSpPr>
            <p:spPr>
              <a:xfrm>
                <a:off x="1766187" y="214302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4547;p71">
                <a:extLst>
                  <a:ext uri="{FF2B5EF4-FFF2-40B4-BE49-F238E27FC236}">
                    <a16:creationId xmlns:a16="http://schemas.microsoft.com/office/drawing/2014/main" id="{E1E7C2C2-B4AB-5F3A-51AA-FE332FDA8A1B}"/>
                  </a:ext>
                </a:extLst>
              </p:cNvPr>
              <p:cNvSpPr/>
              <p:nvPr/>
            </p:nvSpPr>
            <p:spPr>
              <a:xfrm>
                <a:off x="1766187" y="2303717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4548;p71">
                <a:extLst>
                  <a:ext uri="{FF2B5EF4-FFF2-40B4-BE49-F238E27FC236}">
                    <a16:creationId xmlns:a16="http://schemas.microsoft.com/office/drawing/2014/main" id="{785B9B82-3AA1-4453-391E-09E0DB750DE7}"/>
                  </a:ext>
                </a:extLst>
              </p:cNvPr>
              <p:cNvSpPr/>
              <p:nvPr/>
            </p:nvSpPr>
            <p:spPr>
              <a:xfrm>
                <a:off x="1766187" y="2464413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4549;p71">
                <a:extLst>
                  <a:ext uri="{FF2B5EF4-FFF2-40B4-BE49-F238E27FC236}">
                    <a16:creationId xmlns:a16="http://schemas.microsoft.com/office/drawing/2014/main" id="{D646B87A-0DB0-1434-AC34-A72167CE60DF}"/>
                  </a:ext>
                </a:extLst>
              </p:cNvPr>
              <p:cNvSpPr/>
              <p:nvPr/>
            </p:nvSpPr>
            <p:spPr>
              <a:xfrm>
                <a:off x="1766187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9" name="Google Shape;4550;p71">
              <a:extLst>
                <a:ext uri="{FF2B5EF4-FFF2-40B4-BE49-F238E27FC236}">
                  <a16:creationId xmlns:a16="http://schemas.microsoft.com/office/drawing/2014/main" id="{A9BCA6A3-174B-17B6-241E-5F063CDD09A3}"/>
                </a:ext>
              </a:extLst>
            </p:cNvPr>
            <p:cNvGrpSpPr/>
            <p:nvPr/>
          </p:nvGrpSpPr>
          <p:grpSpPr>
            <a:xfrm>
              <a:off x="1936935" y="1179665"/>
              <a:ext cx="80700" cy="1526144"/>
              <a:chOff x="1936935" y="1179665"/>
              <a:chExt cx="80700" cy="1526144"/>
            </a:xfrm>
          </p:grpSpPr>
          <p:sp>
            <p:nvSpPr>
              <p:cNvPr id="2012" name="Google Shape;4551;p71">
                <a:extLst>
                  <a:ext uri="{FF2B5EF4-FFF2-40B4-BE49-F238E27FC236}">
                    <a16:creationId xmlns:a16="http://schemas.microsoft.com/office/drawing/2014/main" id="{7E3CCA05-A1BD-F510-2CEA-0117F977077A}"/>
                  </a:ext>
                </a:extLst>
              </p:cNvPr>
              <p:cNvSpPr/>
              <p:nvPr/>
            </p:nvSpPr>
            <p:spPr>
              <a:xfrm>
                <a:off x="1936935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4552;p71">
                <a:extLst>
                  <a:ext uri="{FF2B5EF4-FFF2-40B4-BE49-F238E27FC236}">
                    <a16:creationId xmlns:a16="http://schemas.microsoft.com/office/drawing/2014/main" id="{D4AA5FEF-6D8A-59BD-7D32-924EE00E7E3C}"/>
                  </a:ext>
                </a:extLst>
              </p:cNvPr>
              <p:cNvSpPr/>
              <p:nvPr/>
            </p:nvSpPr>
            <p:spPr>
              <a:xfrm>
                <a:off x="1936935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4553;p71">
                <a:extLst>
                  <a:ext uri="{FF2B5EF4-FFF2-40B4-BE49-F238E27FC236}">
                    <a16:creationId xmlns:a16="http://schemas.microsoft.com/office/drawing/2014/main" id="{324FB19E-E534-38D5-E22D-F024E8061BAD}"/>
                  </a:ext>
                </a:extLst>
              </p:cNvPr>
              <p:cNvSpPr/>
              <p:nvPr/>
            </p:nvSpPr>
            <p:spPr>
              <a:xfrm>
                <a:off x="1936935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4554;p71">
                <a:extLst>
                  <a:ext uri="{FF2B5EF4-FFF2-40B4-BE49-F238E27FC236}">
                    <a16:creationId xmlns:a16="http://schemas.microsoft.com/office/drawing/2014/main" id="{05EF83D1-C8A0-B66B-67A5-5838EAC36682}"/>
                  </a:ext>
                </a:extLst>
              </p:cNvPr>
              <p:cNvSpPr/>
              <p:nvPr/>
            </p:nvSpPr>
            <p:spPr>
              <a:xfrm>
                <a:off x="1936935" y="166175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4555;p71">
                <a:extLst>
                  <a:ext uri="{FF2B5EF4-FFF2-40B4-BE49-F238E27FC236}">
                    <a16:creationId xmlns:a16="http://schemas.microsoft.com/office/drawing/2014/main" id="{9B40F430-2CB4-7514-5334-E22C040F5584}"/>
                  </a:ext>
                </a:extLst>
              </p:cNvPr>
              <p:cNvSpPr/>
              <p:nvPr/>
            </p:nvSpPr>
            <p:spPr>
              <a:xfrm>
                <a:off x="1936935" y="182163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4556;p71">
                <a:extLst>
                  <a:ext uri="{FF2B5EF4-FFF2-40B4-BE49-F238E27FC236}">
                    <a16:creationId xmlns:a16="http://schemas.microsoft.com/office/drawing/2014/main" id="{ABA291DC-5C66-9B48-EC1F-11C66A3E4F6B}"/>
                  </a:ext>
                </a:extLst>
              </p:cNvPr>
              <p:cNvSpPr/>
              <p:nvPr/>
            </p:nvSpPr>
            <p:spPr>
              <a:xfrm>
                <a:off x="1936935" y="1982326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4557;p71">
                <a:extLst>
                  <a:ext uri="{FF2B5EF4-FFF2-40B4-BE49-F238E27FC236}">
                    <a16:creationId xmlns:a16="http://schemas.microsoft.com/office/drawing/2014/main" id="{2CD8CFF4-F8C7-A97E-F24E-FF9488419B47}"/>
                  </a:ext>
                </a:extLst>
              </p:cNvPr>
              <p:cNvSpPr/>
              <p:nvPr/>
            </p:nvSpPr>
            <p:spPr>
              <a:xfrm>
                <a:off x="1936935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4558;p71">
                <a:extLst>
                  <a:ext uri="{FF2B5EF4-FFF2-40B4-BE49-F238E27FC236}">
                    <a16:creationId xmlns:a16="http://schemas.microsoft.com/office/drawing/2014/main" id="{CBE7875D-8DFB-D537-C1E0-533E00F13349}"/>
                  </a:ext>
                </a:extLst>
              </p:cNvPr>
              <p:cNvSpPr/>
              <p:nvPr/>
            </p:nvSpPr>
            <p:spPr>
              <a:xfrm>
                <a:off x="1936935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4559;p71">
                <a:extLst>
                  <a:ext uri="{FF2B5EF4-FFF2-40B4-BE49-F238E27FC236}">
                    <a16:creationId xmlns:a16="http://schemas.microsoft.com/office/drawing/2014/main" id="{0DBD68C4-404D-A961-584A-50B2CF01AD2D}"/>
                  </a:ext>
                </a:extLst>
              </p:cNvPr>
              <p:cNvSpPr/>
              <p:nvPr/>
            </p:nvSpPr>
            <p:spPr>
              <a:xfrm>
                <a:off x="1936935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4560;p71">
                <a:extLst>
                  <a:ext uri="{FF2B5EF4-FFF2-40B4-BE49-F238E27FC236}">
                    <a16:creationId xmlns:a16="http://schemas.microsoft.com/office/drawing/2014/main" id="{43B1FC29-C6A5-1571-FAD9-DF1734E1B454}"/>
                  </a:ext>
                </a:extLst>
              </p:cNvPr>
              <p:cNvSpPr/>
              <p:nvPr/>
            </p:nvSpPr>
            <p:spPr>
              <a:xfrm>
                <a:off x="1936935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0" name="Google Shape;4561;p71">
              <a:extLst>
                <a:ext uri="{FF2B5EF4-FFF2-40B4-BE49-F238E27FC236}">
                  <a16:creationId xmlns:a16="http://schemas.microsoft.com/office/drawing/2014/main" id="{661845B4-2070-71A3-64CC-C5F668B7CBDD}"/>
                </a:ext>
              </a:extLst>
            </p:cNvPr>
            <p:cNvGrpSpPr/>
            <p:nvPr/>
          </p:nvGrpSpPr>
          <p:grpSpPr>
            <a:xfrm>
              <a:off x="2110795" y="1179665"/>
              <a:ext cx="80700" cy="1526144"/>
              <a:chOff x="2110795" y="1179665"/>
              <a:chExt cx="80700" cy="1526144"/>
            </a:xfrm>
          </p:grpSpPr>
          <p:sp>
            <p:nvSpPr>
              <p:cNvPr id="2002" name="Google Shape;4562;p71">
                <a:extLst>
                  <a:ext uri="{FF2B5EF4-FFF2-40B4-BE49-F238E27FC236}">
                    <a16:creationId xmlns:a16="http://schemas.microsoft.com/office/drawing/2014/main" id="{E598A8A1-E12B-95DD-E354-D74AAF5B0670}"/>
                  </a:ext>
                </a:extLst>
              </p:cNvPr>
              <p:cNvSpPr/>
              <p:nvPr/>
            </p:nvSpPr>
            <p:spPr>
              <a:xfrm>
                <a:off x="2110795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4563;p71">
                <a:extLst>
                  <a:ext uri="{FF2B5EF4-FFF2-40B4-BE49-F238E27FC236}">
                    <a16:creationId xmlns:a16="http://schemas.microsoft.com/office/drawing/2014/main" id="{33061F46-50FF-349A-99B8-596122F8B403}"/>
                  </a:ext>
                </a:extLst>
              </p:cNvPr>
              <p:cNvSpPr/>
              <p:nvPr/>
            </p:nvSpPr>
            <p:spPr>
              <a:xfrm>
                <a:off x="2110795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4564;p71">
                <a:extLst>
                  <a:ext uri="{FF2B5EF4-FFF2-40B4-BE49-F238E27FC236}">
                    <a16:creationId xmlns:a16="http://schemas.microsoft.com/office/drawing/2014/main" id="{BB18964B-89B1-EADF-198A-183007832E20}"/>
                  </a:ext>
                </a:extLst>
              </p:cNvPr>
              <p:cNvSpPr/>
              <p:nvPr/>
            </p:nvSpPr>
            <p:spPr>
              <a:xfrm>
                <a:off x="2110795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4565;p71">
                <a:extLst>
                  <a:ext uri="{FF2B5EF4-FFF2-40B4-BE49-F238E27FC236}">
                    <a16:creationId xmlns:a16="http://schemas.microsoft.com/office/drawing/2014/main" id="{16CAFF8F-7231-E2F6-40D0-77F92B69878D}"/>
                  </a:ext>
                </a:extLst>
              </p:cNvPr>
              <p:cNvSpPr/>
              <p:nvPr/>
            </p:nvSpPr>
            <p:spPr>
              <a:xfrm>
                <a:off x="2110795" y="166175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4566;p71">
                <a:extLst>
                  <a:ext uri="{FF2B5EF4-FFF2-40B4-BE49-F238E27FC236}">
                    <a16:creationId xmlns:a16="http://schemas.microsoft.com/office/drawing/2014/main" id="{0B349487-16E0-81DB-27F2-202B5E4A574E}"/>
                  </a:ext>
                </a:extLst>
              </p:cNvPr>
              <p:cNvSpPr/>
              <p:nvPr/>
            </p:nvSpPr>
            <p:spPr>
              <a:xfrm>
                <a:off x="2110795" y="1821630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4567;p71">
                <a:extLst>
                  <a:ext uri="{FF2B5EF4-FFF2-40B4-BE49-F238E27FC236}">
                    <a16:creationId xmlns:a16="http://schemas.microsoft.com/office/drawing/2014/main" id="{9B1D01E5-F9B8-7DDD-8E14-01DF600B234D}"/>
                  </a:ext>
                </a:extLst>
              </p:cNvPr>
              <p:cNvSpPr/>
              <p:nvPr/>
            </p:nvSpPr>
            <p:spPr>
              <a:xfrm>
                <a:off x="2110795" y="1982326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4568;p71">
                <a:extLst>
                  <a:ext uri="{FF2B5EF4-FFF2-40B4-BE49-F238E27FC236}">
                    <a16:creationId xmlns:a16="http://schemas.microsoft.com/office/drawing/2014/main" id="{96D38E30-93E7-1417-C7EE-C74BAA058DF0}"/>
                  </a:ext>
                </a:extLst>
              </p:cNvPr>
              <p:cNvSpPr/>
              <p:nvPr/>
            </p:nvSpPr>
            <p:spPr>
              <a:xfrm>
                <a:off x="2110795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4569;p71">
                <a:extLst>
                  <a:ext uri="{FF2B5EF4-FFF2-40B4-BE49-F238E27FC236}">
                    <a16:creationId xmlns:a16="http://schemas.microsoft.com/office/drawing/2014/main" id="{7060116C-5A34-9587-B28F-ECE42C86794F}"/>
                  </a:ext>
                </a:extLst>
              </p:cNvPr>
              <p:cNvSpPr/>
              <p:nvPr/>
            </p:nvSpPr>
            <p:spPr>
              <a:xfrm>
                <a:off x="2110795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4570;p71">
                <a:extLst>
                  <a:ext uri="{FF2B5EF4-FFF2-40B4-BE49-F238E27FC236}">
                    <a16:creationId xmlns:a16="http://schemas.microsoft.com/office/drawing/2014/main" id="{D0AD7ADC-3C35-0426-17F6-60606B56A873}"/>
                  </a:ext>
                </a:extLst>
              </p:cNvPr>
              <p:cNvSpPr/>
              <p:nvPr/>
            </p:nvSpPr>
            <p:spPr>
              <a:xfrm>
                <a:off x="2110795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4571;p71">
                <a:extLst>
                  <a:ext uri="{FF2B5EF4-FFF2-40B4-BE49-F238E27FC236}">
                    <a16:creationId xmlns:a16="http://schemas.microsoft.com/office/drawing/2014/main" id="{56A5A78C-1CE2-E180-9B90-31DEE27F2571}"/>
                  </a:ext>
                </a:extLst>
              </p:cNvPr>
              <p:cNvSpPr/>
              <p:nvPr/>
            </p:nvSpPr>
            <p:spPr>
              <a:xfrm>
                <a:off x="2110795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1" name="Google Shape;4572;p71">
              <a:extLst>
                <a:ext uri="{FF2B5EF4-FFF2-40B4-BE49-F238E27FC236}">
                  <a16:creationId xmlns:a16="http://schemas.microsoft.com/office/drawing/2014/main" id="{9F15A8CF-4B79-055F-3C70-DBF586A9B50D}"/>
                </a:ext>
              </a:extLst>
            </p:cNvPr>
            <p:cNvGrpSpPr/>
            <p:nvPr/>
          </p:nvGrpSpPr>
          <p:grpSpPr>
            <a:xfrm>
              <a:off x="2284655" y="1179665"/>
              <a:ext cx="80700" cy="1526144"/>
              <a:chOff x="2284655" y="1179665"/>
              <a:chExt cx="80700" cy="1526144"/>
            </a:xfrm>
          </p:grpSpPr>
          <p:sp>
            <p:nvSpPr>
              <p:cNvPr id="1992" name="Google Shape;4573;p71">
                <a:extLst>
                  <a:ext uri="{FF2B5EF4-FFF2-40B4-BE49-F238E27FC236}">
                    <a16:creationId xmlns:a16="http://schemas.microsoft.com/office/drawing/2014/main" id="{5D866EAA-D6CA-BBD0-8749-32302D3B3B0B}"/>
                  </a:ext>
                </a:extLst>
              </p:cNvPr>
              <p:cNvSpPr/>
              <p:nvPr/>
            </p:nvSpPr>
            <p:spPr>
              <a:xfrm>
                <a:off x="2284655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4574;p71">
                <a:extLst>
                  <a:ext uri="{FF2B5EF4-FFF2-40B4-BE49-F238E27FC236}">
                    <a16:creationId xmlns:a16="http://schemas.microsoft.com/office/drawing/2014/main" id="{1BAFC762-4F6F-E7B2-B55E-05FA41248D21}"/>
                  </a:ext>
                </a:extLst>
              </p:cNvPr>
              <p:cNvSpPr/>
              <p:nvPr/>
            </p:nvSpPr>
            <p:spPr>
              <a:xfrm>
                <a:off x="2284655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4575;p71">
                <a:extLst>
                  <a:ext uri="{FF2B5EF4-FFF2-40B4-BE49-F238E27FC236}">
                    <a16:creationId xmlns:a16="http://schemas.microsoft.com/office/drawing/2014/main" id="{F7426097-7FE3-416A-3475-C8B5750FEA0D}"/>
                  </a:ext>
                </a:extLst>
              </p:cNvPr>
              <p:cNvSpPr/>
              <p:nvPr/>
            </p:nvSpPr>
            <p:spPr>
              <a:xfrm>
                <a:off x="2284655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4576;p71">
                <a:extLst>
                  <a:ext uri="{FF2B5EF4-FFF2-40B4-BE49-F238E27FC236}">
                    <a16:creationId xmlns:a16="http://schemas.microsoft.com/office/drawing/2014/main" id="{BCA79284-1786-A89C-0C9B-8254D34D3C99}"/>
                  </a:ext>
                </a:extLst>
              </p:cNvPr>
              <p:cNvSpPr/>
              <p:nvPr/>
            </p:nvSpPr>
            <p:spPr>
              <a:xfrm>
                <a:off x="2284655" y="166175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4577;p71">
                <a:extLst>
                  <a:ext uri="{FF2B5EF4-FFF2-40B4-BE49-F238E27FC236}">
                    <a16:creationId xmlns:a16="http://schemas.microsoft.com/office/drawing/2014/main" id="{9F14D76B-61C1-95E4-ECD8-73BE4DD852CA}"/>
                  </a:ext>
                </a:extLst>
              </p:cNvPr>
              <p:cNvSpPr/>
              <p:nvPr/>
            </p:nvSpPr>
            <p:spPr>
              <a:xfrm>
                <a:off x="2284655" y="182163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4578;p71">
                <a:extLst>
                  <a:ext uri="{FF2B5EF4-FFF2-40B4-BE49-F238E27FC236}">
                    <a16:creationId xmlns:a16="http://schemas.microsoft.com/office/drawing/2014/main" id="{CABEFCAC-2109-BBCF-E0D3-A483C594D794}"/>
                  </a:ext>
                </a:extLst>
              </p:cNvPr>
              <p:cNvSpPr/>
              <p:nvPr/>
            </p:nvSpPr>
            <p:spPr>
              <a:xfrm>
                <a:off x="2284655" y="198232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4579;p71">
                <a:extLst>
                  <a:ext uri="{FF2B5EF4-FFF2-40B4-BE49-F238E27FC236}">
                    <a16:creationId xmlns:a16="http://schemas.microsoft.com/office/drawing/2014/main" id="{864173A4-4E62-6C7B-3BBA-DDE261083343}"/>
                  </a:ext>
                </a:extLst>
              </p:cNvPr>
              <p:cNvSpPr/>
              <p:nvPr/>
            </p:nvSpPr>
            <p:spPr>
              <a:xfrm>
                <a:off x="2284655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4580;p71">
                <a:extLst>
                  <a:ext uri="{FF2B5EF4-FFF2-40B4-BE49-F238E27FC236}">
                    <a16:creationId xmlns:a16="http://schemas.microsoft.com/office/drawing/2014/main" id="{7538917C-8DAE-B512-A148-1A293574E3C5}"/>
                  </a:ext>
                </a:extLst>
              </p:cNvPr>
              <p:cNvSpPr/>
              <p:nvPr/>
            </p:nvSpPr>
            <p:spPr>
              <a:xfrm>
                <a:off x="2284655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4581;p71">
                <a:extLst>
                  <a:ext uri="{FF2B5EF4-FFF2-40B4-BE49-F238E27FC236}">
                    <a16:creationId xmlns:a16="http://schemas.microsoft.com/office/drawing/2014/main" id="{4550AC78-7B2C-6D76-1B27-22BF5C10CA22}"/>
                  </a:ext>
                </a:extLst>
              </p:cNvPr>
              <p:cNvSpPr/>
              <p:nvPr/>
            </p:nvSpPr>
            <p:spPr>
              <a:xfrm>
                <a:off x="2284655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4582;p71">
                <a:extLst>
                  <a:ext uri="{FF2B5EF4-FFF2-40B4-BE49-F238E27FC236}">
                    <a16:creationId xmlns:a16="http://schemas.microsoft.com/office/drawing/2014/main" id="{51D48EB0-8575-83AC-3A1C-2F522C01B4DD}"/>
                  </a:ext>
                </a:extLst>
              </p:cNvPr>
              <p:cNvSpPr/>
              <p:nvPr/>
            </p:nvSpPr>
            <p:spPr>
              <a:xfrm>
                <a:off x="2284655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2" name="Google Shape;4583;p71">
            <a:extLst>
              <a:ext uri="{FF2B5EF4-FFF2-40B4-BE49-F238E27FC236}">
                <a16:creationId xmlns:a16="http://schemas.microsoft.com/office/drawing/2014/main" id="{65889329-7F6C-9727-3099-53436A5992BE}"/>
              </a:ext>
            </a:extLst>
          </p:cNvPr>
          <p:cNvGrpSpPr/>
          <p:nvPr/>
        </p:nvGrpSpPr>
        <p:grpSpPr>
          <a:xfrm>
            <a:off x="3963027" y="3896470"/>
            <a:ext cx="2005285" cy="1671858"/>
            <a:chOff x="2623904" y="1198803"/>
            <a:chExt cx="1364248" cy="1102133"/>
          </a:xfrm>
        </p:grpSpPr>
        <p:grpSp>
          <p:nvGrpSpPr>
            <p:cNvPr id="2093" name="Google Shape;4584;p71">
              <a:extLst>
                <a:ext uri="{FF2B5EF4-FFF2-40B4-BE49-F238E27FC236}">
                  <a16:creationId xmlns:a16="http://schemas.microsoft.com/office/drawing/2014/main" id="{BCF43956-058F-3F7F-DBC7-45ACE755967D}"/>
                </a:ext>
              </a:extLst>
            </p:cNvPr>
            <p:cNvGrpSpPr/>
            <p:nvPr/>
          </p:nvGrpSpPr>
          <p:grpSpPr>
            <a:xfrm>
              <a:off x="2623907" y="1198803"/>
              <a:ext cx="1364245" cy="273000"/>
              <a:chOff x="2623907" y="1198803"/>
              <a:chExt cx="1364245" cy="273000"/>
            </a:xfrm>
          </p:grpSpPr>
          <p:sp>
            <p:nvSpPr>
              <p:cNvPr id="2112" name="Google Shape;4585;p71">
                <a:extLst>
                  <a:ext uri="{FF2B5EF4-FFF2-40B4-BE49-F238E27FC236}">
                    <a16:creationId xmlns:a16="http://schemas.microsoft.com/office/drawing/2014/main" id="{37567A38-88E6-C9BF-0028-EBE7B56987D9}"/>
                  </a:ext>
                </a:extLst>
              </p:cNvPr>
              <p:cNvSpPr/>
              <p:nvPr/>
            </p:nvSpPr>
            <p:spPr>
              <a:xfrm>
                <a:off x="3715152" y="1198803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4586;p71">
                <a:extLst>
                  <a:ext uri="{FF2B5EF4-FFF2-40B4-BE49-F238E27FC236}">
                    <a16:creationId xmlns:a16="http://schemas.microsoft.com/office/drawing/2014/main" id="{A7C13AB8-1DA4-52B2-85E7-122A6F8BED95}"/>
                  </a:ext>
                </a:extLst>
              </p:cNvPr>
              <p:cNvSpPr/>
              <p:nvPr/>
            </p:nvSpPr>
            <p:spPr>
              <a:xfrm>
                <a:off x="2623907" y="1198803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4587;p71">
                <a:extLst>
                  <a:ext uri="{FF2B5EF4-FFF2-40B4-BE49-F238E27FC236}">
                    <a16:creationId xmlns:a16="http://schemas.microsoft.com/office/drawing/2014/main" id="{3953248A-66D6-5E23-34E7-1256BEF230F4}"/>
                  </a:ext>
                </a:extLst>
              </p:cNvPr>
              <p:cNvSpPr/>
              <p:nvPr/>
            </p:nvSpPr>
            <p:spPr>
              <a:xfrm>
                <a:off x="2896718" y="1198803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4588;p71">
                <a:extLst>
                  <a:ext uri="{FF2B5EF4-FFF2-40B4-BE49-F238E27FC236}">
                    <a16:creationId xmlns:a16="http://schemas.microsoft.com/office/drawing/2014/main" id="{875B603B-D5AD-CC6B-5D6B-CD953AE768B4}"/>
                  </a:ext>
                </a:extLst>
              </p:cNvPr>
              <p:cNvSpPr/>
              <p:nvPr/>
            </p:nvSpPr>
            <p:spPr>
              <a:xfrm>
                <a:off x="3169529" y="1198803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4589;p71">
                <a:extLst>
                  <a:ext uri="{FF2B5EF4-FFF2-40B4-BE49-F238E27FC236}">
                    <a16:creationId xmlns:a16="http://schemas.microsoft.com/office/drawing/2014/main" id="{78724186-5110-425C-F882-8F128136A4FA}"/>
                  </a:ext>
                </a:extLst>
              </p:cNvPr>
              <p:cNvSpPr/>
              <p:nvPr/>
            </p:nvSpPr>
            <p:spPr>
              <a:xfrm>
                <a:off x="3442341" y="1198803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4" name="Google Shape;4590;p71">
              <a:extLst>
                <a:ext uri="{FF2B5EF4-FFF2-40B4-BE49-F238E27FC236}">
                  <a16:creationId xmlns:a16="http://schemas.microsoft.com/office/drawing/2014/main" id="{907A5E40-A9B4-F130-9E61-62CA724FA8DA}"/>
                </a:ext>
              </a:extLst>
            </p:cNvPr>
            <p:cNvGrpSpPr/>
            <p:nvPr/>
          </p:nvGrpSpPr>
          <p:grpSpPr>
            <a:xfrm>
              <a:off x="2623904" y="1476964"/>
              <a:ext cx="1364245" cy="273000"/>
              <a:chOff x="2623904" y="1476964"/>
              <a:chExt cx="1364245" cy="273000"/>
            </a:xfrm>
          </p:grpSpPr>
          <p:sp>
            <p:nvSpPr>
              <p:cNvPr id="2107" name="Google Shape;4591;p71">
                <a:extLst>
                  <a:ext uri="{FF2B5EF4-FFF2-40B4-BE49-F238E27FC236}">
                    <a16:creationId xmlns:a16="http://schemas.microsoft.com/office/drawing/2014/main" id="{2CB6718B-E2B3-ADCC-DD25-CD790C4F9283}"/>
                  </a:ext>
                </a:extLst>
              </p:cNvPr>
              <p:cNvSpPr/>
              <p:nvPr/>
            </p:nvSpPr>
            <p:spPr>
              <a:xfrm>
                <a:off x="3169527" y="1476964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4592;p71">
                <a:extLst>
                  <a:ext uri="{FF2B5EF4-FFF2-40B4-BE49-F238E27FC236}">
                    <a16:creationId xmlns:a16="http://schemas.microsoft.com/office/drawing/2014/main" id="{5584D0BB-D1DA-2985-2062-F39CFB0C0CEB}"/>
                  </a:ext>
                </a:extLst>
              </p:cNvPr>
              <p:cNvSpPr/>
              <p:nvPr/>
            </p:nvSpPr>
            <p:spPr>
              <a:xfrm>
                <a:off x="3442338" y="1476964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4593;p71">
                <a:extLst>
                  <a:ext uri="{FF2B5EF4-FFF2-40B4-BE49-F238E27FC236}">
                    <a16:creationId xmlns:a16="http://schemas.microsoft.com/office/drawing/2014/main" id="{CD6551E0-69C1-8694-FA6F-8F0FF2BB461B}"/>
                  </a:ext>
                </a:extLst>
              </p:cNvPr>
              <p:cNvSpPr/>
              <p:nvPr/>
            </p:nvSpPr>
            <p:spPr>
              <a:xfrm>
                <a:off x="3715149" y="1476964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4594;p71">
                <a:extLst>
                  <a:ext uri="{FF2B5EF4-FFF2-40B4-BE49-F238E27FC236}">
                    <a16:creationId xmlns:a16="http://schemas.microsoft.com/office/drawing/2014/main" id="{0BD52E7D-1039-2345-28DE-9EED7FE2E385}"/>
                  </a:ext>
                </a:extLst>
              </p:cNvPr>
              <p:cNvSpPr/>
              <p:nvPr/>
            </p:nvSpPr>
            <p:spPr>
              <a:xfrm>
                <a:off x="2623904" y="1476964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4595;p71">
                <a:extLst>
                  <a:ext uri="{FF2B5EF4-FFF2-40B4-BE49-F238E27FC236}">
                    <a16:creationId xmlns:a16="http://schemas.microsoft.com/office/drawing/2014/main" id="{6BFDBF74-E1FA-76E3-2CC0-3C6C6D36050B}"/>
                  </a:ext>
                </a:extLst>
              </p:cNvPr>
              <p:cNvSpPr/>
              <p:nvPr/>
            </p:nvSpPr>
            <p:spPr>
              <a:xfrm>
                <a:off x="2896716" y="1476964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5" name="Google Shape;4596;p71">
              <a:extLst>
                <a:ext uri="{FF2B5EF4-FFF2-40B4-BE49-F238E27FC236}">
                  <a16:creationId xmlns:a16="http://schemas.microsoft.com/office/drawing/2014/main" id="{AA8AFF24-80F3-BEC6-0D51-0966B53386AF}"/>
                </a:ext>
              </a:extLst>
            </p:cNvPr>
            <p:cNvGrpSpPr/>
            <p:nvPr/>
          </p:nvGrpSpPr>
          <p:grpSpPr>
            <a:xfrm>
              <a:off x="2623907" y="1749775"/>
              <a:ext cx="1364245" cy="273000"/>
              <a:chOff x="2623907" y="1749775"/>
              <a:chExt cx="1364245" cy="273000"/>
            </a:xfrm>
          </p:grpSpPr>
          <p:sp>
            <p:nvSpPr>
              <p:cNvPr id="2102" name="Google Shape;4597;p71">
                <a:extLst>
                  <a:ext uri="{FF2B5EF4-FFF2-40B4-BE49-F238E27FC236}">
                    <a16:creationId xmlns:a16="http://schemas.microsoft.com/office/drawing/2014/main" id="{6C25F23D-4482-EE1E-6E8E-782BF9F27A7E}"/>
                  </a:ext>
                </a:extLst>
              </p:cNvPr>
              <p:cNvSpPr/>
              <p:nvPr/>
            </p:nvSpPr>
            <p:spPr>
              <a:xfrm>
                <a:off x="3442341" y="1749775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4598;p71">
                <a:extLst>
                  <a:ext uri="{FF2B5EF4-FFF2-40B4-BE49-F238E27FC236}">
                    <a16:creationId xmlns:a16="http://schemas.microsoft.com/office/drawing/2014/main" id="{A0D560C6-767A-E2FC-19F3-DA27447100A5}"/>
                  </a:ext>
                </a:extLst>
              </p:cNvPr>
              <p:cNvSpPr/>
              <p:nvPr/>
            </p:nvSpPr>
            <p:spPr>
              <a:xfrm>
                <a:off x="3715152" y="1749775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4599;p71">
                <a:extLst>
                  <a:ext uri="{FF2B5EF4-FFF2-40B4-BE49-F238E27FC236}">
                    <a16:creationId xmlns:a16="http://schemas.microsoft.com/office/drawing/2014/main" id="{EFCFC617-DDA7-9B57-D139-B2A6A3604512}"/>
                  </a:ext>
                </a:extLst>
              </p:cNvPr>
              <p:cNvSpPr/>
              <p:nvPr/>
            </p:nvSpPr>
            <p:spPr>
              <a:xfrm>
                <a:off x="2623907" y="1749775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4600;p71">
                <a:extLst>
                  <a:ext uri="{FF2B5EF4-FFF2-40B4-BE49-F238E27FC236}">
                    <a16:creationId xmlns:a16="http://schemas.microsoft.com/office/drawing/2014/main" id="{9E70C584-7D97-9692-E420-433544CED70F}"/>
                  </a:ext>
                </a:extLst>
              </p:cNvPr>
              <p:cNvSpPr/>
              <p:nvPr/>
            </p:nvSpPr>
            <p:spPr>
              <a:xfrm>
                <a:off x="2896718" y="1749775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4601;p71">
                <a:extLst>
                  <a:ext uri="{FF2B5EF4-FFF2-40B4-BE49-F238E27FC236}">
                    <a16:creationId xmlns:a16="http://schemas.microsoft.com/office/drawing/2014/main" id="{843E8107-2A96-6D75-1C84-DC41D73D212C}"/>
                  </a:ext>
                </a:extLst>
              </p:cNvPr>
              <p:cNvSpPr/>
              <p:nvPr/>
            </p:nvSpPr>
            <p:spPr>
              <a:xfrm>
                <a:off x="3169529" y="1749775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6" name="Google Shape;4602;p71">
              <a:extLst>
                <a:ext uri="{FF2B5EF4-FFF2-40B4-BE49-F238E27FC236}">
                  <a16:creationId xmlns:a16="http://schemas.microsoft.com/office/drawing/2014/main" id="{DC3F835B-731A-5D1C-E413-052CBF0D5250}"/>
                </a:ext>
              </a:extLst>
            </p:cNvPr>
            <p:cNvGrpSpPr/>
            <p:nvPr/>
          </p:nvGrpSpPr>
          <p:grpSpPr>
            <a:xfrm>
              <a:off x="2623904" y="2027936"/>
              <a:ext cx="1364245" cy="273000"/>
              <a:chOff x="2623904" y="2027936"/>
              <a:chExt cx="1364245" cy="273000"/>
            </a:xfrm>
          </p:grpSpPr>
          <p:sp>
            <p:nvSpPr>
              <p:cNvPr id="2097" name="Google Shape;4603;p71">
                <a:extLst>
                  <a:ext uri="{FF2B5EF4-FFF2-40B4-BE49-F238E27FC236}">
                    <a16:creationId xmlns:a16="http://schemas.microsoft.com/office/drawing/2014/main" id="{2A71EAB4-486F-58F4-0494-F260FC7341D0}"/>
                  </a:ext>
                </a:extLst>
              </p:cNvPr>
              <p:cNvSpPr/>
              <p:nvPr/>
            </p:nvSpPr>
            <p:spPr>
              <a:xfrm>
                <a:off x="2623904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4604;p71">
                <a:extLst>
                  <a:ext uri="{FF2B5EF4-FFF2-40B4-BE49-F238E27FC236}">
                    <a16:creationId xmlns:a16="http://schemas.microsoft.com/office/drawing/2014/main" id="{2799784C-B54A-6E16-A781-9FD50438A577}"/>
                  </a:ext>
                </a:extLst>
              </p:cNvPr>
              <p:cNvSpPr/>
              <p:nvPr/>
            </p:nvSpPr>
            <p:spPr>
              <a:xfrm>
                <a:off x="2896716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4605;p71">
                <a:extLst>
                  <a:ext uri="{FF2B5EF4-FFF2-40B4-BE49-F238E27FC236}">
                    <a16:creationId xmlns:a16="http://schemas.microsoft.com/office/drawing/2014/main" id="{42BDA140-09FB-05CF-E677-F0911032539B}"/>
                  </a:ext>
                </a:extLst>
              </p:cNvPr>
              <p:cNvSpPr/>
              <p:nvPr/>
            </p:nvSpPr>
            <p:spPr>
              <a:xfrm>
                <a:off x="3169527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4606;p71">
                <a:extLst>
                  <a:ext uri="{FF2B5EF4-FFF2-40B4-BE49-F238E27FC236}">
                    <a16:creationId xmlns:a16="http://schemas.microsoft.com/office/drawing/2014/main" id="{E7DE6086-23C7-6B78-6DF4-43BEB3E29917}"/>
                  </a:ext>
                </a:extLst>
              </p:cNvPr>
              <p:cNvSpPr/>
              <p:nvPr/>
            </p:nvSpPr>
            <p:spPr>
              <a:xfrm>
                <a:off x="3442338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4607;p71">
                <a:extLst>
                  <a:ext uri="{FF2B5EF4-FFF2-40B4-BE49-F238E27FC236}">
                    <a16:creationId xmlns:a16="http://schemas.microsoft.com/office/drawing/2014/main" id="{AACE9223-85E5-36CF-1D4A-33AB16EE8648}"/>
                  </a:ext>
                </a:extLst>
              </p:cNvPr>
              <p:cNvSpPr/>
              <p:nvPr/>
            </p:nvSpPr>
            <p:spPr>
              <a:xfrm>
                <a:off x="3715149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17" name="Google Shape;3556;p68">
            <a:extLst>
              <a:ext uri="{FF2B5EF4-FFF2-40B4-BE49-F238E27FC236}">
                <a16:creationId xmlns:a16="http://schemas.microsoft.com/office/drawing/2014/main" id="{1583AA5B-DA3A-A199-78A8-E32D0F5ED75A}"/>
              </a:ext>
            </a:extLst>
          </p:cNvPr>
          <p:cNvGrpSpPr/>
          <p:nvPr/>
        </p:nvGrpSpPr>
        <p:grpSpPr>
          <a:xfrm>
            <a:off x="3481294" y="8221211"/>
            <a:ext cx="3477287" cy="1619658"/>
            <a:chOff x="803162" y="2667727"/>
            <a:chExt cx="1411906" cy="633611"/>
          </a:xfrm>
        </p:grpSpPr>
        <p:cxnSp>
          <p:nvCxnSpPr>
            <p:cNvPr id="2118" name="Google Shape;3557;p68">
              <a:extLst>
                <a:ext uri="{FF2B5EF4-FFF2-40B4-BE49-F238E27FC236}">
                  <a16:creationId xmlns:a16="http://schemas.microsoft.com/office/drawing/2014/main" id="{50F8E7B4-F249-7EC9-960E-12E4B89DA6A4}"/>
                </a:ext>
              </a:extLst>
            </p:cNvPr>
            <p:cNvCxnSpPr>
              <a:stCxn id="2130" idx="2"/>
              <a:endCxn id="2128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50060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19" name="Google Shape;3560;p68">
              <a:extLst>
                <a:ext uri="{FF2B5EF4-FFF2-40B4-BE49-F238E27FC236}">
                  <a16:creationId xmlns:a16="http://schemas.microsoft.com/office/drawing/2014/main" id="{8E427C57-864B-7B00-82A9-A6735D4684E9}"/>
                </a:ext>
              </a:extLst>
            </p:cNvPr>
            <p:cNvCxnSpPr>
              <a:stCxn id="2129" idx="0"/>
              <a:endCxn id="2130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50060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20" name="Google Shape;3562;p68">
              <a:extLst>
                <a:ext uri="{FF2B5EF4-FFF2-40B4-BE49-F238E27FC236}">
                  <a16:creationId xmlns:a16="http://schemas.microsoft.com/office/drawing/2014/main" id="{57D0E782-3E8A-6604-4C92-6AF51902690F}"/>
                </a:ext>
              </a:extLst>
            </p:cNvPr>
            <p:cNvCxnSpPr>
              <a:stCxn id="2129" idx="2"/>
              <a:endCxn id="2125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50060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21" name="Google Shape;3564;p68">
              <a:extLst>
                <a:ext uri="{FF2B5EF4-FFF2-40B4-BE49-F238E27FC236}">
                  <a16:creationId xmlns:a16="http://schemas.microsoft.com/office/drawing/2014/main" id="{E5B66374-D2F7-49F0-556E-AB1F264D23F2}"/>
                </a:ext>
              </a:extLst>
            </p:cNvPr>
            <p:cNvCxnSpPr>
              <a:stCxn id="2124" idx="0"/>
              <a:endCxn id="2129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50060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22" name="Google Shape;3566;p68">
              <a:extLst>
                <a:ext uri="{FF2B5EF4-FFF2-40B4-BE49-F238E27FC236}">
                  <a16:creationId xmlns:a16="http://schemas.microsoft.com/office/drawing/2014/main" id="{445E53E3-EB32-D4AC-FAD8-5FA8370CFBC1}"/>
                </a:ext>
              </a:extLst>
            </p:cNvPr>
            <p:cNvCxnSpPr>
              <a:stCxn id="2128" idx="2"/>
              <a:endCxn id="2127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50060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23" name="Google Shape;3568;p68">
              <a:extLst>
                <a:ext uri="{FF2B5EF4-FFF2-40B4-BE49-F238E27FC236}">
                  <a16:creationId xmlns:a16="http://schemas.microsoft.com/office/drawing/2014/main" id="{4F4DFB0A-AE56-9657-0547-95A40267585D}"/>
                </a:ext>
              </a:extLst>
            </p:cNvPr>
            <p:cNvCxnSpPr>
              <a:stCxn id="2126" idx="0"/>
              <a:endCxn id="2128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50060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24" name="Google Shape;3565;p68">
              <a:extLst>
                <a:ext uri="{FF2B5EF4-FFF2-40B4-BE49-F238E27FC236}">
                  <a16:creationId xmlns:a16="http://schemas.microsoft.com/office/drawing/2014/main" id="{C96B0F05-55E6-5C20-3897-C74EEA492462}"/>
                </a:ext>
              </a:extLst>
            </p:cNvPr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25" name="Google Shape;3563;p68">
              <a:extLst>
                <a:ext uri="{FF2B5EF4-FFF2-40B4-BE49-F238E27FC236}">
                  <a16:creationId xmlns:a16="http://schemas.microsoft.com/office/drawing/2014/main" id="{F5A31382-3278-C409-1F1E-595BCA4F3FBD}"/>
                </a:ext>
              </a:extLst>
            </p:cNvPr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26" name="Google Shape;3569;p68">
              <a:extLst>
                <a:ext uri="{FF2B5EF4-FFF2-40B4-BE49-F238E27FC236}">
                  <a16:creationId xmlns:a16="http://schemas.microsoft.com/office/drawing/2014/main" id="{EF915EE0-18D0-1B52-7117-1806E02DE303}"/>
                </a:ext>
              </a:extLst>
            </p:cNvPr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27" name="Google Shape;3567;p68">
              <a:extLst>
                <a:ext uri="{FF2B5EF4-FFF2-40B4-BE49-F238E27FC236}">
                  <a16:creationId xmlns:a16="http://schemas.microsoft.com/office/drawing/2014/main" id="{6FDFACE6-6ED5-BFE0-108B-AF122BAC62A7}"/>
                </a:ext>
              </a:extLst>
            </p:cNvPr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28" name="Google Shape;3559;p68">
              <a:extLst>
                <a:ext uri="{FF2B5EF4-FFF2-40B4-BE49-F238E27FC236}">
                  <a16:creationId xmlns:a16="http://schemas.microsoft.com/office/drawing/2014/main" id="{06010422-7745-AE4B-09E6-BF6B6D0534A1}"/>
                </a:ext>
              </a:extLst>
            </p:cNvPr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29" name="Google Shape;3561;p68">
              <a:extLst>
                <a:ext uri="{FF2B5EF4-FFF2-40B4-BE49-F238E27FC236}">
                  <a16:creationId xmlns:a16="http://schemas.microsoft.com/office/drawing/2014/main" id="{763A235F-4DE1-9668-6693-40CC4C10FAB8}"/>
                </a:ext>
              </a:extLst>
            </p:cNvPr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30" name="Google Shape;3558;p68">
              <a:extLst>
                <a:ext uri="{FF2B5EF4-FFF2-40B4-BE49-F238E27FC236}">
                  <a16:creationId xmlns:a16="http://schemas.microsoft.com/office/drawing/2014/main" id="{4C11DD8A-2D9E-0572-171F-D70A93BEE80D}"/>
                </a:ext>
              </a:extLst>
            </p:cNvPr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131" name="Google Shape;3621;p68">
            <a:extLst>
              <a:ext uri="{FF2B5EF4-FFF2-40B4-BE49-F238E27FC236}">
                <a16:creationId xmlns:a16="http://schemas.microsoft.com/office/drawing/2014/main" id="{5645EEA7-E9BC-AABB-DB15-EBECFC4A8938}"/>
              </a:ext>
            </a:extLst>
          </p:cNvPr>
          <p:cNvGrpSpPr/>
          <p:nvPr/>
        </p:nvGrpSpPr>
        <p:grpSpPr>
          <a:xfrm>
            <a:off x="3946292" y="5875363"/>
            <a:ext cx="3101895" cy="1606402"/>
            <a:chOff x="834100" y="3642869"/>
            <a:chExt cx="1259483" cy="628426"/>
          </a:xfrm>
        </p:grpSpPr>
        <p:sp>
          <p:nvSpPr>
            <p:cNvPr id="2132" name="Google Shape;3622;p68">
              <a:extLst>
                <a:ext uri="{FF2B5EF4-FFF2-40B4-BE49-F238E27FC236}">
                  <a16:creationId xmlns:a16="http://schemas.microsoft.com/office/drawing/2014/main" id="{871323BC-138A-AE75-0C74-8D1D43839525}"/>
                </a:ext>
              </a:extLst>
            </p:cNvPr>
            <p:cNvSpPr/>
            <p:nvPr/>
          </p:nvSpPr>
          <p:spPr>
            <a:xfrm>
              <a:off x="1557115" y="4061516"/>
              <a:ext cx="127079" cy="163426"/>
            </a:xfrm>
            <a:custGeom>
              <a:avLst/>
              <a:gdLst/>
              <a:ahLst/>
              <a:cxnLst/>
              <a:rect l="l" t="t" r="r" b="b"/>
              <a:pathLst>
                <a:path w="28816" h="37079" fill="none" extrusionOk="0">
                  <a:moveTo>
                    <a:pt x="28815" y="37078"/>
                  </a:moveTo>
                  <a:lnTo>
                    <a:pt x="17922" y="37078"/>
                  </a:lnTo>
                  <a:cubicBezTo>
                    <a:pt x="14829" y="37078"/>
                    <a:pt x="14212" y="33613"/>
                    <a:pt x="14212" y="33613"/>
                  </a:cubicBezTo>
                  <a:lnTo>
                    <a:pt x="14212" y="10631"/>
                  </a:lnTo>
                  <a:lnTo>
                    <a:pt x="0" y="10631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3623;p68">
              <a:extLst>
                <a:ext uri="{FF2B5EF4-FFF2-40B4-BE49-F238E27FC236}">
                  <a16:creationId xmlns:a16="http://schemas.microsoft.com/office/drawing/2014/main" id="{0D15EFFD-BF1B-8373-559B-AB237F149633}"/>
                </a:ext>
              </a:extLst>
            </p:cNvPr>
            <p:cNvSpPr/>
            <p:nvPr/>
          </p:nvSpPr>
          <p:spPr>
            <a:xfrm>
              <a:off x="1847875" y="4224937"/>
              <a:ext cx="161119" cy="4"/>
            </a:xfrm>
            <a:custGeom>
              <a:avLst/>
              <a:gdLst/>
              <a:ahLst/>
              <a:cxnLst/>
              <a:rect l="l" t="t" r="r" b="b"/>
              <a:pathLst>
                <a:path w="36535" h="1" fill="none" extrusionOk="0">
                  <a:moveTo>
                    <a:pt x="1" y="0"/>
                  </a:moveTo>
                  <a:lnTo>
                    <a:pt x="36535" y="0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3624;p68">
              <a:extLst>
                <a:ext uri="{FF2B5EF4-FFF2-40B4-BE49-F238E27FC236}">
                  <a16:creationId xmlns:a16="http://schemas.microsoft.com/office/drawing/2014/main" id="{E2655648-29A4-7C0E-2B47-5DC6FF716042}"/>
                </a:ext>
              </a:extLst>
            </p:cNvPr>
            <p:cNvSpPr/>
            <p:nvPr/>
          </p:nvSpPr>
          <p:spPr>
            <a:xfrm>
              <a:off x="1684189" y="4176763"/>
              <a:ext cx="163690" cy="94532"/>
            </a:xfrm>
            <a:custGeom>
              <a:avLst/>
              <a:gdLst/>
              <a:ahLst/>
              <a:cxnLst/>
              <a:rect l="l" t="t" r="r" b="b"/>
              <a:pathLst>
                <a:path w="37118" h="21448" extrusionOk="0">
                  <a:moveTo>
                    <a:pt x="4950" y="1"/>
                  </a:moveTo>
                  <a:cubicBezTo>
                    <a:pt x="2218" y="1"/>
                    <a:pt x="0" y="2679"/>
                    <a:pt x="0" y="5984"/>
                  </a:cubicBezTo>
                  <a:lnTo>
                    <a:pt x="0" y="15461"/>
                  </a:lnTo>
                  <a:cubicBezTo>
                    <a:pt x="0" y="18766"/>
                    <a:pt x="2218" y="21447"/>
                    <a:pt x="4950" y="21447"/>
                  </a:cubicBezTo>
                  <a:lnTo>
                    <a:pt x="32168" y="21447"/>
                  </a:lnTo>
                  <a:cubicBezTo>
                    <a:pt x="34904" y="21447"/>
                    <a:pt x="37118" y="18766"/>
                    <a:pt x="37118" y="15461"/>
                  </a:cubicBezTo>
                  <a:lnTo>
                    <a:pt x="37118" y="5984"/>
                  </a:lnTo>
                  <a:cubicBezTo>
                    <a:pt x="37118" y="2679"/>
                    <a:pt x="34904" y="1"/>
                    <a:pt x="32168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3625;p68">
              <a:extLst>
                <a:ext uri="{FF2B5EF4-FFF2-40B4-BE49-F238E27FC236}">
                  <a16:creationId xmlns:a16="http://schemas.microsoft.com/office/drawing/2014/main" id="{17450303-0D94-EFA8-FBDB-2D7152F10BC6}"/>
                </a:ext>
              </a:extLst>
            </p:cNvPr>
            <p:cNvSpPr/>
            <p:nvPr/>
          </p:nvSpPr>
          <p:spPr>
            <a:xfrm>
              <a:off x="1246916" y="3961205"/>
              <a:ext cx="77612" cy="4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759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3626;p68">
              <a:extLst>
                <a:ext uri="{FF2B5EF4-FFF2-40B4-BE49-F238E27FC236}">
                  <a16:creationId xmlns:a16="http://schemas.microsoft.com/office/drawing/2014/main" id="{1012B183-1E26-0802-7540-7D9B3E2EABA8}"/>
                </a:ext>
              </a:extLst>
            </p:cNvPr>
            <p:cNvSpPr/>
            <p:nvPr/>
          </p:nvSpPr>
          <p:spPr>
            <a:xfrm>
              <a:off x="854078" y="3861292"/>
              <a:ext cx="154429" cy="4"/>
            </a:xfrm>
            <a:custGeom>
              <a:avLst/>
              <a:gdLst/>
              <a:ahLst/>
              <a:cxnLst/>
              <a:rect l="l" t="t" r="r" b="b"/>
              <a:pathLst>
                <a:path w="35018" h="1" fill="none" extrusionOk="0">
                  <a:moveTo>
                    <a:pt x="35017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3627;p68">
              <a:extLst>
                <a:ext uri="{FF2B5EF4-FFF2-40B4-BE49-F238E27FC236}">
                  <a16:creationId xmlns:a16="http://schemas.microsoft.com/office/drawing/2014/main" id="{76F8547C-1077-7278-AE51-CED6EA5E50A3}"/>
                </a:ext>
              </a:extLst>
            </p:cNvPr>
            <p:cNvSpPr/>
            <p:nvPr/>
          </p:nvSpPr>
          <p:spPr>
            <a:xfrm>
              <a:off x="1164630" y="3861309"/>
              <a:ext cx="79574" cy="199792"/>
            </a:xfrm>
            <a:custGeom>
              <a:avLst/>
              <a:gdLst/>
              <a:ahLst/>
              <a:cxnLst/>
              <a:rect l="l" t="t" r="r" b="b"/>
              <a:pathLst>
                <a:path w="18044" h="45330" fill="none" extrusionOk="0">
                  <a:moveTo>
                    <a:pt x="0" y="45330"/>
                  </a:moveTo>
                  <a:lnTo>
                    <a:pt x="12418" y="45330"/>
                  </a:lnTo>
                  <a:cubicBezTo>
                    <a:pt x="15150" y="45330"/>
                    <a:pt x="18043" y="42619"/>
                    <a:pt x="18043" y="35634"/>
                  </a:cubicBezTo>
                  <a:lnTo>
                    <a:pt x="18043" y="9697"/>
                  </a:lnTo>
                  <a:cubicBezTo>
                    <a:pt x="18043" y="2711"/>
                    <a:pt x="15150" y="1"/>
                    <a:pt x="12418" y="1"/>
                  </a:cubicBezTo>
                  <a:lnTo>
                    <a:pt x="1715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3628;p68">
              <a:extLst>
                <a:ext uri="{FF2B5EF4-FFF2-40B4-BE49-F238E27FC236}">
                  <a16:creationId xmlns:a16="http://schemas.microsoft.com/office/drawing/2014/main" id="{B09AE389-816A-6B8E-E370-DFBA4BED3225}"/>
                </a:ext>
              </a:extLst>
            </p:cNvPr>
            <p:cNvSpPr/>
            <p:nvPr/>
          </p:nvSpPr>
          <p:spPr>
            <a:xfrm>
              <a:off x="854078" y="4061097"/>
              <a:ext cx="146866" cy="4"/>
            </a:xfrm>
            <a:custGeom>
              <a:avLst/>
              <a:gdLst/>
              <a:ahLst/>
              <a:cxnLst/>
              <a:rect l="l" t="t" r="r" b="b"/>
              <a:pathLst>
                <a:path w="33303" h="1" fill="none" extrusionOk="0">
                  <a:moveTo>
                    <a:pt x="1" y="1"/>
                  </a:moveTo>
                  <a:lnTo>
                    <a:pt x="33303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3629;p68">
              <a:extLst>
                <a:ext uri="{FF2B5EF4-FFF2-40B4-BE49-F238E27FC236}">
                  <a16:creationId xmlns:a16="http://schemas.microsoft.com/office/drawing/2014/main" id="{D69DEC66-B79F-34F4-1FD5-699E9C6B3365}"/>
                </a:ext>
              </a:extLst>
            </p:cNvPr>
            <p:cNvSpPr/>
            <p:nvPr/>
          </p:nvSpPr>
          <p:spPr>
            <a:xfrm>
              <a:off x="1000939" y="4005884"/>
              <a:ext cx="163695" cy="94514"/>
            </a:xfrm>
            <a:custGeom>
              <a:avLst/>
              <a:gdLst/>
              <a:ahLst/>
              <a:cxnLst/>
              <a:rect l="l" t="t" r="r" b="b"/>
              <a:pathLst>
                <a:path w="37119" h="21444" extrusionOk="0">
                  <a:moveTo>
                    <a:pt x="4947" y="1"/>
                  </a:moveTo>
                  <a:cubicBezTo>
                    <a:pt x="2215" y="1"/>
                    <a:pt x="1" y="2678"/>
                    <a:pt x="1" y="5983"/>
                  </a:cubicBezTo>
                  <a:lnTo>
                    <a:pt x="1" y="15461"/>
                  </a:lnTo>
                  <a:cubicBezTo>
                    <a:pt x="1" y="18766"/>
                    <a:pt x="2215" y="21443"/>
                    <a:pt x="4947" y="21443"/>
                  </a:cubicBezTo>
                  <a:lnTo>
                    <a:pt x="32168" y="21443"/>
                  </a:lnTo>
                  <a:cubicBezTo>
                    <a:pt x="34901" y="21443"/>
                    <a:pt x="37118" y="18766"/>
                    <a:pt x="37118" y="15461"/>
                  </a:cubicBezTo>
                  <a:lnTo>
                    <a:pt x="37118" y="5983"/>
                  </a:lnTo>
                  <a:cubicBezTo>
                    <a:pt x="37118" y="2678"/>
                    <a:pt x="34901" y="1"/>
                    <a:pt x="32168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3630;p68">
              <a:extLst>
                <a:ext uri="{FF2B5EF4-FFF2-40B4-BE49-F238E27FC236}">
                  <a16:creationId xmlns:a16="http://schemas.microsoft.com/office/drawing/2014/main" id="{D19292A7-D365-EF43-5118-6C717C2C535E}"/>
                </a:ext>
              </a:extLst>
            </p:cNvPr>
            <p:cNvSpPr/>
            <p:nvPr/>
          </p:nvSpPr>
          <p:spPr>
            <a:xfrm>
              <a:off x="1008502" y="3822418"/>
              <a:ext cx="163690" cy="94528"/>
            </a:xfrm>
            <a:custGeom>
              <a:avLst/>
              <a:gdLst/>
              <a:ahLst/>
              <a:cxnLst/>
              <a:rect l="l" t="t" r="r" b="b"/>
              <a:pathLst>
                <a:path w="37118" h="21447" extrusionOk="0">
                  <a:moveTo>
                    <a:pt x="4951" y="0"/>
                  </a:moveTo>
                  <a:cubicBezTo>
                    <a:pt x="2218" y="0"/>
                    <a:pt x="0" y="2678"/>
                    <a:pt x="0" y="5983"/>
                  </a:cubicBezTo>
                  <a:lnTo>
                    <a:pt x="0" y="15460"/>
                  </a:lnTo>
                  <a:cubicBezTo>
                    <a:pt x="0" y="18765"/>
                    <a:pt x="2215" y="21446"/>
                    <a:pt x="4951" y="21446"/>
                  </a:cubicBezTo>
                  <a:lnTo>
                    <a:pt x="32168" y="21446"/>
                  </a:lnTo>
                  <a:cubicBezTo>
                    <a:pt x="34900" y="21446"/>
                    <a:pt x="37118" y="18765"/>
                    <a:pt x="37118" y="15460"/>
                  </a:cubicBezTo>
                  <a:lnTo>
                    <a:pt x="37118" y="5983"/>
                  </a:lnTo>
                  <a:cubicBezTo>
                    <a:pt x="37118" y="2678"/>
                    <a:pt x="34900" y="0"/>
                    <a:pt x="32168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3631;p68">
              <a:extLst>
                <a:ext uri="{FF2B5EF4-FFF2-40B4-BE49-F238E27FC236}">
                  <a16:creationId xmlns:a16="http://schemas.microsoft.com/office/drawing/2014/main" id="{39012798-9D83-ACF5-7E16-4D3648E2FB57}"/>
                </a:ext>
              </a:extLst>
            </p:cNvPr>
            <p:cNvSpPr/>
            <p:nvPr/>
          </p:nvSpPr>
          <p:spPr>
            <a:xfrm>
              <a:off x="1603156" y="3961205"/>
              <a:ext cx="77612" cy="4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" y="0"/>
                  </a:moveTo>
                  <a:lnTo>
                    <a:pt x="17598" y="0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3632;p68">
              <a:extLst>
                <a:ext uri="{FF2B5EF4-FFF2-40B4-BE49-F238E27FC236}">
                  <a16:creationId xmlns:a16="http://schemas.microsoft.com/office/drawing/2014/main" id="{62478E9F-618E-1962-9FD7-9DE6E5450B1F}"/>
                </a:ext>
              </a:extLst>
            </p:cNvPr>
            <p:cNvSpPr/>
            <p:nvPr/>
          </p:nvSpPr>
          <p:spPr>
            <a:xfrm>
              <a:off x="1926576" y="3861292"/>
              <a:ext cx="144308" cy="4"/>
            </a:xfrm>
            <a:custGeom>
              <a:avLst/>
              <a:gdLst/>
              <a:ahLst/>
              <a:cxnLst/>
              <a:rect l="l" t="t" r="r" b="b"/>
              <a:pathLst>
                <a:path w="32723" h="1" fill="none" extrusionOk="0">
                  <a:moveTo>
                    <a:pt x="1" y="1"/>
                  </a:moveTo>
                  <a:lnTo>
                    <a:pt x="32723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3633;p68">
              <a:extLst>
                <a:ext uri="{FF2B5EF4-FFF2-40B4-BE49-F238E27FC236}">
                  <a16:creationId xmlns:a16="http://schemas.microsoft.com/office/drawing/2014/main" id="{0307D556-76E4-5181-E170-F02E67876811}"/>
                </a:ext>
              </a:extLst>
            </p:cNvPr>
            <p:cNvSpPr/>
            <p:nvPr/>
          </p:nvSpPr>
          <p:spPr>
            <a:xfrm>
              <a:off x="1680763" y="3861309"/>
              <a:ext cx="82127" cy="199792"/>
            </a:xfrm>
            <a:custGeom>
              <a:avLst/>
              <a:gdLst/>
              <a:ahLst/>
              <a:cxnLst/>
              <a:rect l="l" t="t" r="r" b="b"/>
              <a:pathLst>
                <a:path w="18623" h="45330" fill="none" extrusionOk="0">
                  <a:moveTo>
                    <a:pt x="18623" y="45330"/>
                  </a:moveTo>
                  <a:lnTo>
                    <a:pt x="5625" y="45330"/>
                  </a:lnTo>
                  <a:cubicBezTo>
                    <a:pt x="2889" y="45330"/>
                    <a:pt x="0" y="42619"/>
                    <a:pt x="0" y="35634"/>
                  </a:cubicBezTo>
                  <a:lnTo>
                    <a:pt x="0" y="9697"/>
                  </a:lnTo>
                  <a:cubicBezTo>
                    <a:pt x="0" y="2711"/>
                    <a:pt x="2889" y="1"/>
                    <a:pt x="5625" y="1"/>
                  </a:cubicBezTo>
                  <a:lnTo>
                    <a:pt x="18623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3634;p68">
              <a:extLst>
                <a:ext uri="{FF2B5EF4-FFF2-40B4-BE49-F238E27FC236}">
                  <a16:creationId xmlns:a16="http://schemas.microsoft.com/office/drawing/2014/main" id="{4FF52B11-3254-2813-176B-BEFE7DFB8912}"/>
                </a:ext>
              </a:extLst>
            </p:cNvPr>
            <p:cNvSpPr/>
            <p:nvPr/>
          </p:nvSpPr>
          <p:spPr>
            <a:xfrm>
              <a:off x="1926576" y="4061097"/>
              <a:ext cx="144308" cy="4"/>
            </a:xfrm>
            <a:custGeom>
              <a:avLst/>
              <a:gdLst/>
              <a:ahLst/>
              <a:cxnLst/>
              <a:rect l="l" t="t" r="r" b="b"/>
              <a:pathLst>
                <a:path w="32723" h="1" fill="none" extrusionOk="0">
                  <a:moveTo>
                    <a:pt x="32723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3635;p68">
              <a:extLst>
                <a:ext uri="{FF2B5EF4-FFF2-40B4-BE49-F238E27FC236}">
                  <a16:creationId xmlns:a16="http://schemas.microsoft.com/office/drawing/2014/main" id="{F5C0326C-9A56-6BED-4178-122C3842033C}"/>
                </a:ext>
              </a:extLst>
            </p:cNvPr>
            <p:cNvSpPr/>
            <p:nvPr/>
          </p:nvSpPr>
          <p:spPr>
            <a:xfrm>
              <a:off x="1762436" y="3822418"/>
              <a:ext cx="163677" cy="94528"/>
            </a:xfrm>
            <a:custGeom>
              <a:avLst/>
              <a:gdLst/>
              <a:ahLst/>
              <a:cxnLst/>
              <a:rect l="l" t="t" r="r" b="b"/>
              <a:pathLst>
                <a:path w="37115" h="21447" extrusionOk="0">
                  <a:moveTo>
                    <a:pt x="4951" y="0"/>
                  </a:moveTo>
                  <a:cubicBezTo>
                    <a:pt x="2215" y="0"/>
                    <a:pt x="1" y="2678"/>
                    <a:pt x="1" y="5983"/>
                  </a:cubicBezTo>
                  <a:lnTo>
                    <a:pt x="1" y="15460"/>
                  </a:lnTo>
                  <a:cubicBezTo>
                    <a:pt x="1" y="18765"/>
                    <a:pt x="2215" y="21446"/>
                    <a:pt x="4951" y="21446"/>
                  </a:cubicBezTo>
                  <a:lnTo>
                    <a:pt x="32168" y="21446"/>
                  </a:lnTo>
                  <a:cubicBezTo>
                    <a:pt x="34901" y="21446"/>
                    <a:pt x="37115" y="18765"/>
                    <a:pt x="37115" y="15460"/>
                  </a:cubicBezTo>
                  <a:lnTo>
                    <a:pt x="37115" y="5983"/>
                  </a:lnTo>
                  <a:cubicBezTo>
                    <a:pt x="37115" y="2678"/>
                    <a:pt x="34901" y="0"/>
                    <a:pt x="32168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3636;p68">
              <a:extLst>
                <a:ext uri="{FF2B5EF4-FFF2-40B4-BE49-F238E27FC236}">
                  <a16:creationId xmlns:a16="http://schemas.microsoft.com/office/drawing/2014/main" id="{9F7E4E8B-7F88-F245-794E-DBE211567BE3}"/>
                </a:ext>
              </a:extLst>
            </p:cNvPr>
            <p:cNvSpPr/>
            <p:nvPr/>
          </p:nvSpPr>
          <p:spPr>
            <a:xfrm>
              <a:off x="1762886" y="4005884"/>
              <a:ext cx="163695" cy="94514"/>
            </a:xfrm>
            <a:custGeom>
              <a:avLst/>
              <a:gdLst/>
              <a:ahLst/>
              <a:cxnLst/>
              <a:rect l="l" t="t" r="r" b="b"/>
              <a:pathLst>
                <a:path w="37119" h="21444" extrusionOk="0">
                  <a:moveTo>
                    <a:pt x="4951" y="1"/>
                  </a:moveTo>
                  <a:cubicBezTo>
                    <a:pt x="2219" y="1"/>
                    <a:pt x="1" y="2678"/>
                    <a:pt x="1" y="5983"/>
                  </a:cubicBezTo>
                  <a:lnTo>
                    <a:pt x="1" y="15461"/>
                  </a:lnTo>
                  <a:cubicBezTo>
                    <a:pt x="1" y="18766"/>
                    <a:pt x="2219" y="21443"/>
                    <a:pt x="4951" y="21443"/>
                  </a:cubicBezTo>
                  <a:lnTo>
                    <a:pt x="32168" y="21443"/>
                  </a:lnTo>
                  <a:cubicBezTo>
                    <a:pt x="34901" y="21443"/>
                    <a:pt x="37119" y="18766"/>
                    <a:pt x="37119" y="15461"/>
                  </a:cubicBezTo>
                  <a:lnTo>
                    <a:pt x="37119" y="5983"/>
                  </a:lnTo>
                  <a:cubicBezTo>
                    <a:pt x="37119" y="2678"/>
                    <a:pt x="34901" y="1"/>
                    <a:pt x="32168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3637;p68">
              <a:extLst>
                <a:ext uri="{FF2B5EF4-FFF2-40B4-BE49-F238E27FC236}">
                  <a16:creationId xmlns:a16="http://schemas.microsoft.com/office/drawing/2014/main" id="{88EC3571-3890-B165-A851-030B7B2D6221}"/>
                </a:ext>
              </a:extLst>
            </p:cNvPr>
            <p:cNvSpPr/>
            <p:nvPr/>
          </p:nvSpPr>
          <p:spPr>
            <a:xfrm>
              <a:off x="1325004" y="3820086"/>
              <a:ext cx="278558" cy="278382"/>
            </a:xfrm>
            <a:custGeom>
              <a:avLst/>
              <a:gdLst/>
              <a:ahLst/>
              <a:cxnLst/>
              <a:rect l="l" t="t" r="r" b="b"/>
              <a:pathLst>
                <a:path w="63165" h="63161" fill="none" extrusionOk="0">
                  <a:moveTo>
                    <a:pt x="63165" y="31580"/>
                  </a:moveTo>
                  <a:cubicBezTo>
                    <a:pt x="63165" y="49021"/>
                    <a:pt x="49025" y="63161"/>
                    <a:pt x="31585" y="63161"/>
                  </a:cubicBezTo>
                  <a:cubicBezTo>
                    <a:pt x="14140" y="63161"/>
                    <a:pt x="1" y="49021"/>
                    <a:pt x="1" y="31580"/>
                  </a:cubicBezTo>
                  <a:cubicBezTo>
                    <a:pt x="1" y="14140"/>
                    <a:pt x="14140" y="0"/>
                    <a:pt x="31585" y="0"/>
                  </a:cubicBezTo>
                  <a:cubicBezTo>
                    <a:pt x="49025" y="0"/>
                    <a:pt x="63165" y="14140"/>
                    <a:pt x="63165" y="3158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3638;p68">
              <a:extLst>
                <a:ext uri="{FF2B5EF4-FFF2-40B4-BE49-F238E27FC236}">
                  <a16:creationId xmlns:a16="http://schemas.microsoft.com/office/drawing/2014/main" id="{8B1D9A84-8E58-B68F-70D5-92A349BDF161}"/>
                </a:ext>
              </a:extLst>
            </p:cNvPr>
            <p:cNvSpPr/>
            <p:nvPr/>
          </p:nvSpPr>
          <p:spPr>
            <a:xfrm>
              <a:off x="1235816" y="3689223"/>
              <a:ext cx="134752" cy="171223"/>
            </a:xfrm>
            <a:custGeom>
              <a:avLst/>
              <a:gdLst/>
              <a:ahLst/>
              <a:cxnLst/>
              <a:rect l="l" t="t" r="r" b="b"/>
              <a:pathLst>
                <a:path w="30556" h="38848" fill="none" extrusionOk="0">
                  <a:moveTo>
                    <a:pt x="1" y="1"/>
                  </a:moveTo>
                  <a:lnTo>
                    <a:pt x="12633" y="1"/>
                  </a:lnTo>
                  <a:cubicBezTo>
                    <a:pt x="15723" y="1"/>
                    <a:pt x="16343" y="3466"/>
                    <a:pt x="16343" y="3466"/>
                  </a:cubicBezTo>
                  <a:lnTo>
                    <a:pt x="16343" y="26448"/>
                  </a:lnTo>
                  <a:lnTo>
                    <a:pt x="30556" y="26448"/>
                  </a:lnTo>
                  <a:lnTo>
                    <a:pt x="30556" y="38848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3639;p68">
              <a:extLst>
                <a:ext uri="{FF2B5EF4-FFF2-40B4-BE49-F238E27FC236}">
                  <a16:creationId xmlns:a16="http://schemas.microsoft.com/office/drawing/2014/main" id="{4B74C8DB-D22A-FC06-7688-6801B11E588A}"/>
                </a:ext>
              </a:extLst>
            </p:cNvPr>
            <p:cNvSpPr/>
            <p:nvPr/>
          </p:nvSpPr>
          <p:spPr>
            <a:xfrm>
              <a:off x="910512" y="3689223"/>
              <a:ext cx="161618" cy="4"/>
            </a:xfrm>
            <a:custGeom>
              <a:avLst/>
              <a:gdLst/>
              <a:ahLst/>
              <a:cxnLst/>
              <a:rect l="l" t="t" r="r" b="b"/>
              <a:pathLst>
                <a:path w="36648" h="1" fill="none" extrusionOk="0">
                  <a:moveTo>
                    <a:pt x="3664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3640;p68">
              <a:extLst>
                <a:ext uri="{FF2B5EF4-FFF2-40B4-BE49-F238E27FC236}">
                  <a16:creationId xmlns:a16="http://schemas.microsoft.com/office/drawing/2014/main" id="{4857CD50-7030-ACDA-0840-74EEAD94E6E4}"/>
                </a:ext>
              </a:extLst>
            </p:cNvPr>
            <p:cNvSpPr/>
            <p:nvPr/>
          </p:nvSpPr>
          <p:spPr>
            <a:xfrm>
              <a:off x="1072126" y="3642869"/>
              <a:ext cx="163695" cy="94532"/>
            </a:xfrm>
            <a:custGeom>
              <a:avLst/>
              <a:gdLst/>
              <a:ahLst/>
              <a:cxnLst/>
              <a:rect l="l" t="t" r="r" b="b"/>
              <a:pathLst>
                <a:path w="37119" h="21448" extrusionOk="0">
                  <a:moveTo>
                    <a:pt x="4951" y="1"/>
                  </a:moveTo>
                  <a:cubicBezTo>
                    <a:pt x="2219" y="1"/>
                    <a:pt x="1" y="2682"/>
                    <a:pt x="1" y="5987"/>
                  </a:cubicBezTo>
                  <a:lnTo>
                    <a:pt x="1" y="15464"/>
                  </a:lnTo>
                  <a:cubicBezTo>
                    <a:pt x="1" y="18769"/>
                    <a:pt x="2219" y="21447"/>
                    <a:pt x="4951" y="21447"/>
                  </a:cubicBezTo>
                  <a:lnTo>
                    <a:pt x="32172" y="21447"/>
                  </a:lnTo>
                  <a:cubicBezTo>
                    <a:pt x="34904" y="21447"/>
                    <a:pt x="37119" y="18769"/>
                    <a:pt x="37119" y="15464"/>
                  </a:cubicBezTo>
                  <a:lnTo>
                    <a:pt x="37119" y="5987"/>
                  </a:lnTo>
                  <a:cubicBezTo>
                    <a:pt x="37119" y="2682"/>
                    <a:pt x="34904" y="1"/>
                    <a:pt x="32172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3641;p68">
              <a:extLst>
                <a:ext uri="{FF2B5EF4-FFF2-40B4-BE49-F238E27FC236}">
                  <a16:creationId xmlns:a16="http://schemas.microsoft.com/office/drawing/2014/main" id="{4C89A393-01C7-6468-65A5-366F425A5A5F}"/>
                </a:ext>
              </a:extLst>
            </p:cNvPr>
            <p:cNvSpPr/>
            <p:nvPr/>
          </p:nvSpPr>
          <p:spPr>
            <a:xfrm>
              <a:off x="1235913" y="4073301"/>
              <a:ext cx="134655" cy="151640"/>
            </a:xfrm>
            <a:custGeom>
              <a:avLst/>
              <a:gdLst/>
              <a:ahLst/>
              <a:cxnLst/>
              <a:rect l="l" t="t" r="r" b="b"/>
              <a:pathLst>
                <a:path w="30534" h="34405" fill="none" extrusionOk="0">
                  <a:moveTo>
                    <a:pt x="0" y="34404"/>
                  </a:moveTo>
                  <a:lnTo>
                    <a:pt x="12611" y="34404"/>
                  </a:lnTo>
                  <a:cubicBezTo>
                    <a:pt x="15705" y="34404"/>
                    <a:pt x="16325" y="30939"/>
                    <a:pt x="16325" y="30939"/>
                  </a:cubicBezTo>
                  <a:lnTo>
                    <a:pt x="16325" y="7957"/>
                  </a:lnTo>
                  <a:lnTo>
                    <a:pt x="30534" y="7957"/>
                  </a:lnTo>
                  <a:lnTo>
                    <a:pt x="30534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3642;p68">
              <a:extLst>
                <a:ext uri="{FF2B5EF4-FFF2-40B4-BE49-F238E27FC236}">
                  <a16:creationId xmlns:a16="http://schemas.microsoft.com/office/drawing/2014/main" id="{8DAEDDD5-8FAC-59F4-AA41-DEC86CF9B2CE}"/>
                </a:ext>
              </a:extLst>
            </p:cNvPr>
            <p:cNvSpPr/>
            <p:nvPr/>
          </p:nvSpPr>
          <p:spPr>
            <a:xfrm>
              <a:off x="910512" y="4224937"/>
              <a:ext cx="161618" cy="4"/>
            </a:xfrm>
            <a:custGeom>
              <a:avLst/>
              <a:gdLst/>
              <a:ahLst/>
              <a:cxnLst/>
              <a:rect l="l" t="t" r="r" b="b"/>
              <a:pathLst>
                <a:path w="36648" h="1" fill="none" extrusionOk="0">
                  <a:moveTo>
                    <a:pt x="3664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3643;p68">
              <a:extLst>
                <a:ext uri="{FF2B5EF4-FFF2-40B4-BE49-F238E27FC236}">
                  <a16:creationId xmlns:a16="http://schemas.microsoft.com/office/drawing/2014/main" id="{3F60E590-9E07-1D6A-97E1-F47753CE6644}"/>
                </a:ext>
              </a:extLst>
            </p:cNvPr>
            <p:cNvSpPr/>
            <p:nvPr/>
          </p:nvSpPr>
          <p:spPr>
            <a:xfrm>
              <a:off x="1072126" y="4176763"/>
              <a:ext cx="163695" cy="94532"/>
            </a:xfrm>
            <a:custGeom>
              <a:avLst/>
              <a:gdLst/>
              <a:ahLst/>
              <a:cxnLst/>
              <a:rect l="l" t="t" r="r" b="b"/>
              <a:pathLst>
                <a:path w="37119" h="21448" extrusionOk="0">
                  <a:moveTo>
                    <a:pt x="4951" y="1"/>
                  </a:moveTo>
                  <a:cubicBezTo>
                    <a:pt x="2219" y="1"/>
                    <a:pt x="1" y="2679"/>
                    <a:pt x="1" y="5984"/>
                  </a:cubicBezTo>
                  <a:lnTo>
                    <a:pt x="1" y="15461"/>
                  </a:lnTo>
                  <a:cubicBezTo>
                    <a:pt x="1" y="18766"/>
                    <a:pt x="2219" y="21447"/>
                    <a:pt x="4951" y="21447"/>
                  </a:cubicBezTo>
                  <a:lnTo>
                    <a:pt x="32172" y="21447"/>
                  </a:lnTo>
                  <a:cubicBezTo>
                    <a:pt x="34904" y="21447"/>
                    <a:pt x="37119" y="18766"/>
                    <a:pt x="37119" y="15461"/>
                  </a:cubicBezTo>
                  <a:lnTo>
                    <a:pt x="37119" y="5984"/>
                  </a:lnTo>
                  <a:cubicBezTo>
                    <a:pt x="37119" y="2679"/>
                    <a:pt x="34904" y="1"/>
                    <a:pt x="32172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3644;p68">
              <a:extLst>
                <a:ext uri="{FF2B5EF4-FFF2-40B4-BE49-F238E27FC236}">
                  <a16:creationId xmlns:a16="http://schemas.microsoft.com/office/drawing/2014/main" id="{C065918A-8C5A-1A0C-30A4-484F3E1C70FC}"/>
                </a:ext>
              </a:extLst>
            </p:cNvPr>
            <p:cNvSpPr/>
            <p:nvPr/>
          </p:nvSpPr>
          <p:spPr>
            <a:xfrm>
              <a:off x="1562328" y="3689223"/>
              <a:ext cx="128816" cy="171223"/>
            </a:xfrm>
            <a:custGeom>
              <a:avLst/>
              <a:gdLst/>
              <a:ahLst/>
              <a:cxnLst/>
              <a:rect l="l" t="t" r="r" b="b"/>
              <a:pathLst>
                <a:path w="29210" h="38848" fill="none" extrusionOk="0">
                  <a:moveTo>
                    <a:pt x="29209" y="1"/>
                  </a:moveTo>
                  <a:lnTo>
                    <a:pt x="17922" y="1"/>
                  </a:lnTo>
                  <a:cubicBezTo>
                    <a:pt x="14829" y="1"/>
                    <a:pt x="14209" y="3466"/>
                    <a:pt x="14209" y="3466"/>
                  </a:cubicBezTo>
                  <a:lnTo>
                    <a:pt x="14209" y="26448"/>
                  </a:lnTo>
                  <a:lnTo>
                    <a:pt x="0" y="26448"/>
                  </a:lnTo>
                  <a:lnTo>
                    <a:pt x="0" y="38848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3645;p68">
              <a:extLst>
                <a:ext uri="{FF2B5EF4-FFF2-40B4-BE49-F238E27FC236}">
                  <a16:creationId xmlns:a16="http://schemas.microsoft.com/office/drawing/2014/main" id="{8FD2E657-1185-F164-B553-AF0A02785BFE}"/>
                </a:ext>
              </a:extLst>
            </p:cNvPr>
            <p:cNvSpPr/>
            <p:nvPr/>
          </p:nvSpPr>
          <p:spPr>
            <a:xfrm>
              <a:off x="1854826" y="3689223"/>
              <a:ext cx="154169" cy="4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3646;p68">
              <a:extLst>
                <a:ext uri="{FF2B5EF4-FFF2-40B4-BE49-F238E27FC236}">
                  <a16:creationId xmlns:a16="http://schemas.microsoft.com/office/drawing/2014/main" id="{624D002B-7623-459E-27BC-E057B6CAFD39}"/>
                </a:ext>
              </a:extLst>
            </p:cNvPr>
            <p:cNvSpPr/>
            <p:nvPr/>
          </p:nvSpPr>
          <p:spPr>
            <a:xfrm>
              <a:off x="1691140" y="3642869"/>
              <a:ext cx="163690" cy="94532"/>
            </a:xfrm>
            <a:custGeom>
              <a:avLst/>
              <a:gdLst/>
              <a:ahLst/>
              <a:cxnLst/>
              <a:rect l="l" t="t" r="r" b="b"/>
              <a:pathLst>
                <a:path w="37118" h="21448" extrusionOk="0">
                  <a:moveTo>
                    <a:pt x="4947" y="1"/>
                  </a:moveTo>
                  <a:cubicBezTo>
                    <a:pt x="2214" y="1"/>
                    <a:pt x="0" y="2682"/>
                    <a:pt x="0" y="5987"/>
                  </a:cubicBezTo>
                  <a:lnTo>
                    <a:pt x="0" y="15464"/>
                  </a:lnTo>
                  <a:cubicBezTo>
                    <a:pt x="0" y="18769"/>
                    <a:pt x="2214" y="21447"/>
                    <a:pt x="4950" y="21447"/>
                  </a:cubicBezTo>
                  <a:lnTo>
                    <a:pt x="32168" y="21447"/>
                  </a:lnTo>
                  <a:cubicBezTo>
                    <a:pt x="34900" y="21447"/>
                    <a:pt x="37118" y="18769"/>
                    <a:pt x="37118" y="15464"/>
                  </a:cubicBezTo>
                  <a:lnTo>
                    <a:pt x="37118" y="5987"/>
                  </a:lnTo>
                  <a:cubicBezTo>
                    <a:pt x="37118" y="2682"/>
                    <a:pt x="34900" y="1"/>
                    <a:pt x="32168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7" name="Google Shape;3647;p68">
              <a:extLst>
                <a:ext uri="{FF2B5EF4-FFF2-40B4-BE49-F238E27FC236}">
                  <a16:creationId xmlns:a16="http://schemas.microsoft.com/office/drawing/2014/main" id="{3EFD6ECB-D97B-EFE0-8140-C06145F63A63}"/>
                </a:ext>
              </a:extLst>
            </p:cNvPr>
            <p:cNvGrpSpPr/>
            <p:nvPr/>
          </p:nvGrpSpPr>
          <p:grpSpPr>
            <a:xfrm>
              <a:off x="1360364" y="3847835"/>
              <a:ext cx="208119" cy="224359"/>
              <a:chOff x="1360769" y="3847100"/>
              <a:chExt cx="208119" cy="224359"/>
            </a:xfrm>
          </p:grpSpPr>
          <p:sp>
            <p:nvSpPr>
              <p:cNvPr id="2172" name="Google Shape;3648;p68">
                <a:extLst>
                  <a:ext uri="{FF2B5EF4-FFF2-40B4-BE49-F238E27FC236}">
                    <a16:creationId xmlns:a16="http://schemas.microsoft.com/office/drawing/2014/main" id="{2B310891-CA26-C4FB-C35D-C0659601A104}"/>
                  </a:ext>
                </a:extLst>
              </p:cNvPr>
              <p:cNvSpPr/>
              <p:nvPr/>
            </p:nvSpPr>
            <p:spPr>
              <a:xfrm>
                <a:off x="1360769" y="3847113"/>
                <a:ext cx="99163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6" h="50901" fill="none" extrusionOk="0">
                    <a:moveTo>
                      <a:pt x="22384" y="2729"/>
                    </a:moveTo>
                    <a:cubicBezTo>
                      <a:pt x="22333" y="2383"/>
                      <a:pt x="22249" y="2040"/>
                      <a:pt x="22128" y="1711"/>
                    </a:cubicBezTo>
                    <a:cubicBezTo>
                      <a:pt x="21742" y="675"/>
                      <a:pt x="20979" y="1"/>
                      <a:pt x="19582" y="1"/>
                    </a:cubicBezTo>
                    <a:cubicBezTo>
                      <a:pt x="17966" y="1"/>
                      <a:pt x="17204" y="913"/>
                      <a:pt x="16883" y="2229"/>
                    </a:cubicBezTo>
                    <a:cubicBezTo>
                      <a:pt x="13443" y="1682"/>
                      <a:pt x="10331" y="4356"/>
                      <a:pt x="10353" y="7840"/>
                    </a:cubicBezTo>
                    <a:cubicBezTo>
                      <a:pt x="10353" y="7997"/>
                      <a:pt x="10364" y="8150"/>
                      <a:pt x="10378" y="8300"/>
                    </a:cubicBezTo>
                    <a:cubicBezTo>
                      <a:pt x="7945" y="7307"/>
                      <a:pt x="5147" y="7957"/>
                      <a:pt x="3404" y="9923"/>
                    </a:cubicBezTo>
                    <a:cubicBezTo>
                      <a:pt x="1660" y="11889"/>
                      <a:pt x="1343" y="14742"/>
                      <a:pt x="2616" y="17040"/>
                    </a:cubicBezTo>
                    <a:cubicBezTo>
                      <a:pt x="930" y="18382"/>
                      <a:pt x="0" y="20454"/>
                      <a:pt x="120" y="22607"/>
                    </a:cubicBezTo>
                    <a:cubicBezTo>
                      <a:pt x="241" y="24755"/>
                      <a:pt x="1394" y="26714"/>
                      <a:pt x="3218" y="27860"/>
                    </a:cubicBezTo>
                    <a:cubicBezTo>
                      <a:pt x="748" y="30913"/>
                      <a:pt x="1707" y="35462"/>
                      <a:pt x="5202" y="37260"/>
                    </a:cubicBezTo>
                    <a:cubicBezTo>
                      <a:pt x="5173" y="37490"/>
                      <a:pt x="5162" y="37720"/>
                      <a:pt x="5162" y="37954"/>
                    </a:cubicBezTo>
                    <a:cubicBezTo>
                      <a:pt x="5162" y="40832"/>
                      <a:pt x="7125" y="43243"/>
                      <a:pt x="9784" y="43943"/>
                    </a:cubicBezTo>
                    <a:cubicBezTo>
                      <a:pt x="10776" y="46782"/>
                      <a:pt x="13818" y="48350"/>
                      <a:pt x="16708" y="47511"/>
                    </a:cubicBezTo>
                    <a:cubicBezTo>
                      <a:pt x="16835" y="49437"/>
                      <a:pt x="17525" y="50900"/>
                      <a:pt x="19582" y="50900"/>
                    </a:cubicBezTo>
                    <a:cubicBezTo>
                      <a:pt x="22482" y="50900"/>
                      <a:pt x="22439" y="48390"/>
                      <a:pt x="22482" y="48401"/>
                    </a:cubicBezTo>
                    <a:cubicBezTo>
                      <a:pt x="22486" y="48401"/>
                      <a:pt x="22417" y="2722"/>
                      <a:pt x="22384" y="2729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3649;p68">
                <a:extLst>
                  <a:ext uri="{FF2B5EF4-FFF2-40B4-BE49-F238E27FC236}">
                    <a16:creationId xmlns:a16="http://schemas.microsoft.com/office/drawing/2014/main" id="{863D46AE-8E8B-FD5D-CCE0-6B83EA3173FF}"/>
                  </a:ext>
                </a:extLst>
              </p:cNvPr>
              <p:cNvSpPr/>
              <p:nvPr/>
            </p:nvSpPr>
            <p:spPr>
              <a:xfrm>
                <a:off x="1418941" y="3907967"/>
                <a:ext cx="40718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3" h="11642" fill="none" extrusionOk="0">
                    <a:moveTo>
                      <a:pt x="9233" y="1"/>
                    </a:moveTo>
                    <a:cubicBezTo>
                      <a:pt x="9233" y="1"/>
                      <a:pt x="0" y="570"/>
                      <a:pt x="2586" y="11641"/>
                    </a:cubicBezTo>
                  </a:path>
                </a:pathLst>
              </a:custGeom>
              <a:noFill/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3650;p68">
                <a:extLst>
                  <a:ext uri="{FF2B5EF4-FFF2-40B4-BE49-F238E27FC236}">
                    <a16:creationId xmlns:a16="http://schemas.microsoft.com/office/drawing/2014/main" id="{2E084E49-02F7-D69F-A895-857228100258}"/>
                  </a:ext>
                </a:extLst>
              </p:cNvPr>
              <p:cNvSpPr/>
              <p:nvPr/>
            </p:nvSpPr>
            <p:spPr>
              <a:xfrm>
                <a:off x="1432983" y="3877824"/>
                <a:ext cx="26566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4" h="5680" fill="none" extrusionOk="0">
                    <a:moveTo>
                      <a:pt x="1" y="1795"/>
                    </a:moveTo>
                    <a:cubicBezTo>
                      <a:pt x="1" y="1795"/>
                      <a:pt x="6023" y="0"/>
                      <a:pt x="6023" y="5680"/>
                    </a:cubicBezTo>
                  </a:path>
                </a:pathLst>
              </a:custGeom>
              <a:noFill/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3651;p68">
                <a:extLst>
                  <a:ext uri="{FF2B5EF4-FFF2-40B4-BE49-F238E27FC236}">
                    <a16:creationId xmlns:a16="http://schemas.microsoft.com/office/drawing/2014/main" id="{63A4F550-870D-6672-06A6-7F39606035B0}"/>
                  </a:ext>
                </a:extLst>
              </p:cNvPr>
              <p:cNvSpPr/>
              <p:nvPr/>
            </p:nvSpPr>
            <p:spPr>
              <a:xfrm>
                <a:off x="1406421" y="3881663"/>
                <a:ext cx="8727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4809" fill="none" extrusionOk="0">
                    <a:moveTo>
                      <a:pt x="1" y="1"/>
                    </a:moveTo>
                    <a:cubicBezTo>
                      <a:pt x="1" y="1"/>
                      <a:pt x="1" y="2730"/>
                      <a:pt x="1978" y="4809"/>
                    </a:cubicBezTo>
                  </a:path>
                </a:pathLst>
              </a:custGeom>
              <a:noFill/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3652;p68">
                <a:extLst>
                  <a:ext uri="{FF2B5EF4-FFF2-40B4-BE49-F238E27FC236}">
                    <a16:creationId xmlns:a16="http://schemas.microsoft.com/office/drawing/2014/main" id="{439E8F15-CA5C-537A-9AB9-BC4835443C5A}"/>
                  </a:ext>
                </a:extLst>
              </p:cNvPr>
              <p:cNvSpPr/>
              <p:nvPr/>
            </p:nvSpPr>
            <p:spPr>
              <a:xfrm>
                <a:off x="1372301" y="3910479"/>
                <a:ext cx="51967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3433" fill="none" extrusionOk="0">
                    <a:moveTo>
                      <a:pt x="1" y="2663"/>
                    </a:moveTo>
                    <a:cubicBezTo>
                      <a:pt x="3364" y="0"/>
                      <a:pt x="6622" y="3433"/>
                      <a:pt x="6622" y="3433"/>
                    </a:cubicBezTo>
                    <a:cubicBezTo>
                      <a:pt x="6622" y="3433"/>
                      <a:pt x="7307" y="387"/>
                      <a:pt x="11783" y="1653"/>
                    </a:cubicBezTo>
                  </a:path>
                </a:pathLst>
              </a:custGeom>
              <a:noFill/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3653;p68">
                <a:extLst>
                  <a:ext uri="{FF2B5EF4-FFF2-40B4-BE49-F238E27FC236}">
                    <a16:creationId xmlns:a16="http://schemas.microsoft.com/office/drawing/2014/main" id="{0BFF89BE-77F6-852E-AEE6-5EF69E67C1A3}"/>
                  </a:ext>
                </a:extLst>
              </p:cNvPr>
              <p:cNvSpPr/>
              <p:nvPr/>
            </p:nvSpPr>
            <p:spPr>
              <a:xfrm>
                <a:off x="1383436" y="3963823"/>
                <a:ext cx="27351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2" h="11474" fill="none" extrusionOk="0">
                    <a:moveTo>
                      <a:pt x="22" y="11474"/>
                    </a:moveTo>
                    <a:cubicBezTo>
                      <a:pt x="22" y="11474"/>
                      <a:pt x="0" y="5735"/>
                      <a:pt x="4440" y="6297"/>
                    </a:cubicBezTo>
                    <a:cubicBezTo>
                      <a:pt x="4440" y="6297"/>
                      <a:pt x="2134" y="3149"/>
                      <a:pt x="6202" y="1"/>
                    </a:cubicBezTo>
                  </a:path>
                </a:pathLst>
              </a:custGeom>
              <a:noFill/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3654;p68">
                <a:extLst>
                  <a:ext uri="{FF2B5EF4-FFF2-40B4-BE49-F238E27FC236}">
                    <a16:creationId xmlns:a16="http://schemas.microsoft.com/office/drawing/2014/main" id="{7346CC3F-A811-E1EE-C19D-2DFE973DCC62}"/>
                  </a:ext>
                </a:extLst>
              </p:cNvPr>
              <p:cNvSpPr/>
              <p:nvPr/>
            </p:nvSpPr>
            <p:spPr>
              <a:xfrm>
                <a:off x="1398461" y="4014391"/>
                <a:ext cx="12132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7151" fill="none" extrusionOk="0">
                    <a:moveTo>
                      <a:pt x="2751" y="1"/>
                    </a:moveTo>
                    <a:cubicBezTo>
                      <a:pt x="2751" y="1"/>
                      <a:pt x="0" y="2963"/>
                      <a:pt x="1806" y="7151"/>
                    </a:cubicBezTo>
                  </a:path>
                </a:pathLst>
              </a:custGeom>
              <a:noFill/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3655;p68">
                <a:extLst>
                  <a:ext uri="{FF2B5EF4-FFF2-40B4-BE49-F238E27FC236}">
                    <a16:creationId xmlns:a16="http://schemas.microsoft.com/office/drawing/2014/main" id="{5B17277B-5CAD-B5B5-E1A2-B2C5C95EEE9A}"/>
                  </a:ext>
                </a:extLst>
              </p:cNvPr>
              <p:cNvSpPr/>
              <p:nvPr/>
            </p:nvSpPr>
            <p:spPr>
              <a:xfrm>
                <a:off x="1424264" y="4012138"/>
                <a:ext cx="35284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1" h="4802" fill="none" extrusionOk="0">
                    <a:moveTo>
                      <a:pt x="8000" y="512"/>
                    </a:moveTo>
                    <a:cubicBezTo>
                      <a:pt x="3783" y="1"/>
                      <a:pt x="1978" y="4087"/>
                      <a:pt x="1978" y="4087"/>
                    </a:cubicBezTo>
                    <a:cubicBezTo>
                      <a:pt x="1978" y="4087"/>
                      <a:pt x="858" y="3598"/>
                      <a:pt x="0" y="4802"/>
                    </a:cubicBezTo>
                  </a:path>
                </a:pathLst>
              </a:custGeom>
              <a:noFill/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3656;p68">
                <a:extLst>
                  <a:ext uri="{FF2B5EF4-FFF2-40B4-BE49-F238E27FC236}">
                    <a16:creationId xmlns:a16="http://schemas.microsoft.com/office/drawing/2014/main" id="{D156195C-1DF9-2224-2588-7BD9A228A269}"/>
                  </a:ext>
                </a:extLst>
              </p:cNvPr>
              <p:cNvSpPr/>
              <p:nvPr/>
            </p:nvSpPr>
            <p:spPr>
              <a:xfrm>
                <a:off x="1397156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7070" y="1"/>
                    </a:moveTo>
                    <a:cubicBezTo>
                      <a:pt x="7070" y="1"/>
                      <a:pt x="2802" y="3959"/>
                      <a:pt x="1" y="1"/>
                    </a:cubicBezTo>
                  </a:path>
                </a:pathLst>
              </a:custGeom>
              <a:noFill/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3657;p68">
                <a:extLst>
                  <a:ext uri="{FF2B5EF4-FFF2-40B4-BE49-F238E27FC236}">
                    <a16:creationId xmlns:a16="http://schemas.microsoft.com/office/drawing/2014/main" id="{5828ED6B-36F1-818B-E6A1-63DF887F3A4C}"/>
                  </a:ext>
                </a:extLst>
              </p:cNvPr>
              <p:cNvSpPr/>
              <p:nvPr/>
            </p:nvSpPr>
            <p:spPr>
              <a:xfrm>
                <a:off x="1428334" y="3973727"/>
                <a:ext cx="31214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3489" fill="none" extrusionOk="0">
                    <a:moveTo>
                      <a:pt x="0" y="1125"/>
                    </a:moveTo>
                    <a:cubicBezTo>
                      <a:pt x="0" y="1125"/>
                      <a:pt x="4411" y="1"/>
                      <a:pt x="7077" y="3488"/>
                    </a:cubicBezTo>
                  </a:path>
                </a:pathLst>
              </a:custGeom>
              <a:noFill/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3658;p68">
                <a:extLst>
                  <a:ext uri="{FF2B5EF4-FFF2-40B4-BE49-F238E27FC236}">
                    <a16:creationId xmlns:a16="http://schemas.microsoft.com/office/drawing/2014/main" id="{DBED48AD-2A43-A42A-70EB-24035A3D0087}"/>
                  </a:ext>
                </a:extLst>
              </p:cNvPr>
              <p:cNvSpPr/>
              <p:nvPr/>
            </p:nvSpPr>
            <p:spPr>
              <a:xfrm>
                <a:off x="1468924" y="3907967"/>
                <a:ext cx="40704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0" h="11642" fill="none" extrusionOk="0">
                    <a:moveTo>
                      <a:pt x="0" y="1"/>
                    </a:moveTo>
                    <a:cubicBezTo>
                      <a:pt x="0" y="1"/>
                      <a:pt x="9229" y="570"/>
                      <a:pt x="6647" y="11641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3659;p68">
                <a:extLst>
                  <a:ext uri="{FF2B5EF4-FFF2-40B4-BE49-F238E27FC236}">
                    <a16:creationId xmlns:a16="http://schemas.microsoft.com/office/drawing/2014/main" id="{AE8DE368-FBD6-B4E9-EABD-57C7368473D4}"/>
                  </a:ext>
                </a:extLst>
              </p:cNvPr>
              <p:cNvSpPr/>
              <p:nvPr/>
            </p:nvSpPr>
            <p:spPr>
              <a:xfrm>
                <a:off x="1469021" y="3877824"/>
                <a:ext cx="26561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5680" fill="none" extrusionOk="0">
                    <a:moveTo>
                      <a:pt x="6023" y="1795"/>
                    </a:moveTo>
                    <a:cubicBezTo>
                      <a:pt x="6023" y="1795"/>
                      <a:pt x="0" y="0"/>
                      <a:pt x="0" y="568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3660;p68">
                <a:extLst>
                  <a:ext uri="{FF2B5EF4-FFF2-40B4-BE49-F238E27FC236}">
                    <a16:creationId xmlns:a16="http://schemas.microsoft.com/office/drawing/2014/main" id="{904F44D7-E9D9-58D8-C3FB-CE335CBCC993}"/>
                  </a:ext>
                </a:extLst>
              </p:cNvPr>
              <p:cNvSpPr/>
              <p:nvPr/>
            </p:nvSpPr>
            <p:spPr>
              <a:xfrm>
                <a:off x="1513434" y="3881663"/>
                <a:ext cx="8710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4809" fill="none" extrusionOk="0">
                    <a:moveTo>
                      <a:pt x="1975" y="1"/>
                    </a:moveTo>
                    <a:cubicBezTo>
                      <a:pt x="1975" y="1"/>
                      <a:pt x="1975" y="2730"/>
                      <a:pt x="1" y="4809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3661;p68">
                <a:extLst>
                  <a:ext uri="{FF2B5EF4-FFF2-40B4-BE49-F238E27FC236}">
                    <a16:creationId xmlns:a16="http://schemas.microsoft.com/office/drawing/2014/main" id="{7159C0FC-4042-473D-FB1D-3D761081EC5B}"/>
                  </a:ext>
                </a:extLst>
              </p:cNvPr>
              <p:cNvSpPr/>
              <p:nvPr/>
            </p:nvSpPr>
            <p:spPr>
              <a:xfrm>
                <a:off x="1517778" y="3963823"/>
                <a:ext cx="27355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3" h="11474" fill="none" extrusionOk="0">
                    <a:moveTo>
                      <a:pt x="6181" y="11474"/>
                    </a:moveTo>
                    <a:cubicBezTo>
                      <a:pt x="6181" y="11474"/>
                      <a:pt x="6202" y="5735"/>
                      <a:pt x="1767" y="6297"/>
                    </a:cubicBezTo>
                    <a:cubicBezTo>
                      <a:pt x="1767" y="6297"/>
                      <a:pt x="4068" y="3149"/>
                      <a:pt x="1" y="1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3662;p68">
                <a:extLst>
                  <a:ext uri="{FF2B5EF4-FFF2-40B4-BE49-F238E27FC236}">
                    <a16:creationId xmlns:a16="http://schemas.microsoft.com/office/drawing/2014/main" id="{C5F02CFE-AE7B-72F2-7975-542FD1437CC6}"/>
                  </a:ext>
                </a:extLst>
              </p:cNvPr>
              <p:cNvSpPr/>
              <p:nvPr/>
            </p:nvSpPr>
            <p:spPr>
              <a:xfrm>
                <a:off x="1517990" y="4014391"/>
                <a:ext cx="12119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7151" fill="none" extrusionOk="0">
                    <a:moveTo>
                      <a:pt x="0" y="1"/>
                    </a:moveTo>
                    <a:cubicBezTo>
                      <a:pt x="0" y="1"/>
                      <a:pt x="2747" y="2963"/>
                      <a:pt x="942" y="7151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3663;p68">
                <a:extLst>
                  <a:ext uri="{FF2B5EF4-FFF2-40B4-BE49-F238E27FC236}">
                    <a16:creationId xmlns:a16="http://schemas.microsoft.com/office/drawing/2014/main" id="{A3A0CAE3-4F87-C360-6F7A-64B19E8871CF}"/>
                  </a:ext>
                </a:extLst>
              </p:cNvPr>
              <p:cNvSpPr/>
              <p:nvPr/>
            </p:nvSpPr>
            <p:spPr>
              <a:xfrm>
                <a:off x="1469021" y="4012138"/>
                <a:ext cx="35298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4802" fill="none" extrusionOk="0">
                    <a:moveTo>
                      <a:pt x="0" y="512"/>
                    </a:moveTo>
                    <a:cubicBezTo>
                      <a:pt x="4217" y="1"/>
                      <a:pt x="6023" y="4087"/>
                      <a:pt x="6023" y="4087"/>
                    </a:cubicBezTo>
                    <a:cubicBezTo>
                      <a:pt x="6023" y="4087"/>
                      <a:pt x="7143" y="3598"/>
                      <a:pt x="8004" y="4802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3664;p68">
                <a:extLst>
                  <a:ext uri="{FF2B5EF4-FFF2-40B4-BE49-F238E27FC236}">
                    <a16:creationId xmlns:a16="http://schemas.microsoft.com/office/drawing/2014/main" id="{535A4879-3B95-D538-8D3F-92DED8FDFAA5}"/>
                  </a:ext>
                </a:extLst>
              </p:cNvPr>
              <p:cNvSpPr/>
              <p:nvPr/>
            </p:nvSpPr>
            <p:spPr>
              <a:xfrm>
                <a:off x="1500244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1" y="1"/>
                    </a:moveTo>
                    <a:cubicBezTo>
                      <a:pt x="1" y="1"/>
                      <a:pt x="4265" y="3959"/>
                      <a:pt x="7070" y="1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3665;p68">
                <a:extLst>
                  <a:ext uri="{FF2B5EF4-FFF2-40B4-BE49-F238E27FC236}">
                    <a16:creationId xmlns:a16="http://schemas.microsoft.com/office/drawing/2014/main" id="{BF742E1C-66D8-9B11-6666-731B0F2E9583}"/>
                  </a:ext>
                </a:extLst>
              </p:cNvPr>
              <p:cNvSpPr/>
              <p:nvPr/>
            </p:nvSpPr>
            <p:spPr>
              <a:xfrm>
                <a:off x="1469021" y="3973727"/>
                <a:ext cx="31227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3489" fill="none" extrusionOk="0">
                    <a:moveTo>
                      <a:pt x="7081" y="1125"/>
                    </a:moveTo>
                    <a:cubicBezTo>
                      <a:pt x="7081" y="1125"/>
                      <a:pt x="2670" y="1"/>
                      <a:pt x="0" y="3488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3666;p68">
                <a:extLst>
                  <a:ext uri="{FF2B5EF4-FFF2-40B4-BE49-F238E27FC236}">
                    <a16:creationId xmlns:a16="http://schemas.microsoft.com/office/drawing/2014/main" id="{C6BA6B60-3419-2B00-CEA2-0B4E44C6AFE9}"/>
                  </a:ext>
                </a:extLst>
              </p:cNvPr>
              <p:cNvSpPr/>
              <p:nvPr/>
            </p:nvSpPr>
            <p:spPr>
              <a:xfrm>
                <a:off x="1504314" y="3910479"/>
                <a:ext cx="51950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0" h="3433" fill="none" extrusionOk="0">
                    <a:moveTo>
                      <a:pt x="11780" y="2663"/>
                    </a:moveTo>
                    <a:cubicBezTo>
                      <a:pt x="8420" y="0"/>
                      <a:pt x="5162" y="3433"/>
                      <a:pt x="5162" y="3433"/>
                    </a:cubicBezTo>
                    <a:cubicBezTo>
                      <a:pt x="5162" y="3433"/>
                      <a:pt x="4473" y="387"/>
                      <a:pt x="1" y="1653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3667;p68">
                <a:extLst>
                  <a:ext uri="{FF2B5EF4-FFF2-40B4-BE49-F238E27FC236}">
                    <a16:creationId xmlns:a16="http://schemas.microsoft.com/office/drawing/2014/main" id="{9B8ACE36-09A4-A71B-760A-5E3BE2B2D49B}"/>
                  </a:ext>
                </a:extLst>
              </p:cNvPr>
              <p:cNvSpPr/>
              <p:nvPr/>
            </p:nvSpPr>
            <p:spPr>
              <a:xfrm>
                <a:off x="1469738" y="3847100"/>
                <a:ext cx="99150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3" h="50901" fill="none" extrusionOk="0">
                    <a:moveTo>
                      <a:pt x="99" y="2729"/>
                    </a:moveTo>
                    <a:cubicBezTo>
                      <a:pt x="150" y="2383"/>
                      <a:pt x="237" y="2040"/>
                      <a:pt x="354" y="1711"/>
                    </a:cubicBezTo>
                    <a:cubicBezTo>
                      <a:pt x="744" y="675"/>
                      <a:pt x="1503" y="1"/>
                      <a:pt x="2900" y="1"/>
                    </a:cubicBezTo>
                    <a:cubicBezTo>
                      <a:pt x="4516" y="1"/>
                      <a:pt x="5282" y="913"/>
                      <a:pt x="5600" y="2229"/>
                    </a:cubicBezTo>
                    <a:cubicBezTo>
                      <a:pt x="9040" y="1682"/>
                      <a:pt x="12151" y="4356"/>
                      <a:pt x="12130" y="7840"/>
                    </a:cubicBezTo>
                    <a:cubicBezTo>
                      <a:pt x="12130" y="7997"/>
                      <a:pt x="12119" y="8150"/>
                      <a:pt x="12108" y="8300"/>
                    </a:cubicBezTo>
                    <a:cubicBezTo>
                      <a:pt x="14541" y="7307"/>
                      <a:pt x="17335" y="7957"/>
                      <a:pt x="19082" y="9923"/>
                    </a:cubicBezTo>
                    <a:cubicBezTo>
                      <a:pt x="20826" y="11889"/>
                      <a:pt x="21140" y="14742"/>
                      <a:pt x="19867" y="17040"/>
                    </a:cubicBezTo>
                    <a:cubicBezTo>
                      <a:pt x="21552" y="18379"/>
                      <a:pt x="22482" y="20454"/>
                      <a:pt x="22362" y="22603"/>
                    </a:cubicBezTo>
                    <a:cubicBezTo>
                      <a:pt x="22242" y="24755"/>
                      <a:pt x="21089" y="26714"/>
                      <a:pt x="19265" y="27860"/>
                    </a:cubicBezTo>
                    <a:cubicBezTo>
                      <a:pt x="20440" y="29308"/>
                      <a:pt x="20896" y="31205"/>
                      <a:pt x="20512" y="33029"/>
                    </a:cubicBezTo>
                    <a:cubicBezTo>
                      <a:pt x="20126" y="34853"/>
                      <a:pt x="18940" y="36407"/>
                      <a:pt x="17284" y="37257"/>
                    </a:cubicBezTo>
                    <a:cubicBezTo>
                      <a:pt x="17310" y="37487"/>
                      <a:pt x="17321" y="37720"/>
                      <a:pt x="17324" y="37950"/>
                    </a:cubicBezTo>
                    <a:cubicBezTo>
                      <a:pt x="17321" y="40766"/>
                      <a:pt x="15420" y="43225"/>
                      <a:pt x="12699" y="43940"/>
                    </a:cubicBezTo>
                    <a:cubicBezTo>
                      <a:pt x="11710" y="46782"/>
                      <a:pt x="8664" y="48350"/>
                      <a:pt x="5778" y="47507"/>
                    </a:cubicBezTo>
                    <a:cubicBezTo>
                      <a:pt x="5647" y="49434"/>
                      <a:pt x="4958" y="50900"/>
                      <a:pt x="2900" y="50900"/>
                    </a:cubicBezTo>
                    <a:cubicBezTo>
                      <a:pt x="0" y="50900"/>
                      <a:pt x="40" y="48390"/>
                      <a:pt x="0" y="48401"/>
                    </a:cubicBezTo>
                    <a:cubicBezTo>
                      <a:pt x="0" y="48401"/>
                      <a:pt x="69" y="2722"/>
                      <a:pt x="99" y="2729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58" name="Google Shape;3668;p68">
              <a:extLst>
                <a:ext uri="{FF2B5EF4-FFF2-40B4-BE49-F238E27FC236}">
                  <a16:creationId xmlns:a16="http://schemas.microsoft.com/office/drawing/2014/main" id="{1E5F990F-F5DB-B1DD-32E6-FB0475DC5A6F}"/>
                </a:ext>
              </a:extLst>
            </p:cNvPr>
            <p:cNvSpPr/>
            <p:nvPr/>
          </p:nvSpPr>
          <p:spPr>
            <a:xfrm>
              <a:off x="2008060" y="4212384"/>
              <a:ext cx="24537" cy="23585"/>
            </a:xfrm>
            <a:custGeom>
              <a:avLst/>
              <a:gdLst/>
              <a:ahLst/>
              <a:cxnLst/>
              <a:rect l="l" t="t" r="r" b="b"/>
              <a:pathLst>
                <a:path w="5564" h="5351" extrusionOk="0">
                  <a:moveTo>
                    <a:pt x="2887" y="0"/>
                  </a:moveTo>
                  <a:cubicBezTo>
                    <a:pt x="2190" y="0"/>
                    <a:pt x="1506" y="271"/>
                    <a:pt x="996" y="783"/>
                  </a:cubicBezTo>
                  <a:cubicBezTo>
                    <a:pt x="230" y="1550"/>
                    <a:pt x="0" y="2699"/>
                    <a:pt x="416" y="3698"/>
                  </a:cubicBezTo>
                  <a:cubicBezTo>
                    <a:pt x="828" y="4698"/>
                    <a:pt x="1806" y="5351"/>
                    <a:pt x="2886" y="5351"/>
                  </a:cubicBezTo>
                  <a:cubicBezTo>
                    <a:pt x="4363" y="5351"/>
                    <a:pt x="5560" y="4150"/>
                    <a:pt x="5563" y="2677"/>
                  </a:cubicBezTo>
                  <a:cubicBezTo>
                    <a:pt x="5560" y="1593"/>
                    <a:pt x="4911" y="619"/>
                    <a:pt x="3911" y="203"/>
                  </a:cubicBezTo>
                  <a:cubicBezTo>
                    <a:pt x="3580" y="67"/>
                    <a:pt x="3232" y="0"/>
                    <a:pt x="2887" y="0"/>
                  </a:cubicBezTo>
                  <a:close/>
                </a:path>
              </a:pathLst>
            </a:custGeom>
            <a:solidFill>
              <a:srgbClr val="213B55"/>
            </a:solidFill>
            <a:ln w="19050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3669;p68">
              <a:extLst>
                <a:ext uri="{FF2B5EF4-FFF2-40B4-BE49-F238E27FC236}">
                  <a16:creationId xmlns:a16="http://schemas.microsoft.com/office/drawing/2014/main" id="{A27C118E-025C-DE48-41F9-328689DE7E0B}"/>
                </a:ext>
              </a:extLst>
            </p:cNvPr>
            <p:cNvSpPr/>
            <p:nvPr/>
          </p:nvSpPr>
          <p:spPr>
            <a:xfrm>
              <a:off x="1545645" y="4049730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1"/>
                  </a:moveTo>
                  <a:cubicBezTo>
                    <a:pt x="1806" y="1"/>
                    <a:pt x="828" y="654"/>
                    <a:pt x="416" y="1653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7"/>
                    <a:pt x="2190" y="5349"/>
                    <a:pt x="2886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5"/>
                  </a:cubicBezTo>
                  <a:cubicBezTo>
                    <a:pt x="5560" y="1197"/>
                    <a:pt x="4363" y="1"/>
                    <a:pt x="2886" y="1"/>
                  </a:cubicBezTo>
                  <a:close/>
                </a:path>
              </a:pathLst>
            </a:custGeom>
            <a:solidFill>
              <a:srgbClr val="CFD9E0"/>
            </a:solidFill>
            <a:ln w="19050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3670;p68">
              <a:extLst>
                <a:ext uri="{FF2B5EF4-FFF2-40B4-BE49-F238E27FC236}">
                  <a16:creationId xmlns:a16="http://schemas.microsoft.com/office/drawing/2014/main" id="{465A1BC6-1B0E-8E33-D805-627ACC98A17B}"/>
                </a:ext>
              </a:extLst>
            </p:cNvPr>
            <p:cNvSpPr/>
            <p:nvPr/>
          </p:nvSpPr>
          <p:spPr>
            <a:xfrm>
              <a:off x="1231521" y="3947489"/>
              <a:ext cx="24524" cy="23576"/>
            </a:xfrm>
            <a:custGeom>
              <a:avLst/>
              <a:gdLst/>
              <a:ahLst/>
              <a:cxnLst/>
              <a:rect l="l" t="t" r="r" b="b"/>
              <a:pathLst>
                <a:path w="5561" h="5349" extrusionOk="0">
                  <a:moveTo>
                    <a:pt x="2886" y="1"/>
                  </a:moveTo>
                  <a:cubicBezTo>
                    <a:pt x="1803" y="1"/>
                    <a:pt x="829" y="650"/>
                    <a:pt x="413" y="1649"/>
                  </a:cubicBezTo>
                  <a:cubicBezTo>
                    <a:pt x="1" y="2649"/>
                    <a:pt x="227" y="3798"/>
                    <a:pt x="993" y="4564"/>
                  </a:cubicBezTo>
                  <a:cubicBezTo>
                    <a:pt x="1505" y="5076"/>
                    <a:pt x="2189" y="5349"/>
                    <a:pt x="2884" y="5349"/>
                  </a:cubicBezTo>
                  <a:cubicBezTo>
                    <a:pt x="3229" y="5349"/>
                    <a:pt x="3576" y="5282"/>
                    <a:pt x="3908" y="5144"/>
                  </a:cubicBezTo>
                  <a:cubicBezTo>
                    <a:pt x="4907" y="4732"/>
                    <a:pt x="5560" y="3758"/>
                    <a:pt x="5560" y="2674"/>
                  </a:cubicBezTo>
                  <a:cubicBezTo>
                    <a:pt x="5560" y="1197"/>
                    <a:pt x="4364" y="1"/>
                    <a:pt x="2886" y="1"/>
                  </a:cubicBezTo>
                  <a:close/>
                </a:path>
              </a:pathLst>
            </a:custGeom>
            <a:solidFill>
              <a:srgbClr val="CFD9E0"/>
            </a:solidFill>
            <a:ln w="19050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3671;p68">
              <a:extLst>
                <a:ext uri="{FF2B5EF4-FFF2-40B4-BE49-F238E27FC236}">
                  <a16:creationId xmlns:a16="http://schemas.microsoft.com/office/drawing/2014/main" id="{C7EFC5B5-829D-A6C5-F22B-E04E9F44C5FA}"/>
                </a:ext>
              </a:extLst>
            </p:cNvPr>
            <p:cNvSpPr/>
            <p:nvPr/>
          </p:nvSpPr>
          <p:spPr>
            <a:xfrm>
              <a:off x="834100" y="404674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3758"/>
                    <a:pt x="653" y="4732"/>
                    <a:pt x="1653" y="5147"/>
                  </a:cubicBezTo>
                  <a:cubicBezTo>
                    <a:pt x="1983" y="5284"/>
                    <a:pt x="2329" y="5350"/>
                    <a:pt x="2673" y="5350"/>
                  </a:cubicBezTo>
                  <a:cubicBezTo>
                    <a:pt x="3369" y="5350"/>
                    <a:pt x="4054" y="5078"/>
                    <a:pt x="4567" y="4567"/>
                  </a:cubicBezTo>
                  <a:cubicBezTo>
                    <a:pt x="5330" y="3801"/>
                    <a:pt x="5559" y="2649"/>
                    <a:pt x="5147" y="1653"/>
                  </a:cubicBezTo>
                  <a:cubicBezTo>
                    <a:pt x="4731" y="653"/>
                    <a:pt x="3757" y="0"/>
                    <a:pt x="2674" y="0"/>
                  </a:cubicBezTo>
                  <a:close/>
                </a:path>
              </a:pathLst>
            </a:custGeom>
            <a:solidFill>
              <a:srgbClr val="667E92"/>
            </a:solidFill>
            <a:ln w="19050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3672;p68">
              <a:extLst>
                <a:ext uri="{FF2B5EF4-FFF2-40B4-BE49-F238E27FC236}">
                  <a16:creationId xmlns:a16="http://schemas.microsoft.com/office/drawing/2014/main" id="{2037F779-77C7-962C-3010-3D0A0E9231D1}"/>
                </a:ext>
              </a:extLst>
            </p:cNvPr>
            <p:cNvSpPr/>
            <p:nvPr/>
          </p:nvSpPr>
          <p:spPr>
            <a:xfrm>
              <a:off x="834100" y="384965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674" y="1"/>
                  </a:moveTo>
                  <a:cubicBezTo>
                    <a:pt x="1197" y="1"/>
                    <a:pt x="0" y="1197"/>
                    <a:pt x="0" y="2675"/>
                  </a:cubicBezTo>
                  <a:cubicBezTo>
                    <a:pt x="0" y="3758"/>
                    <a:pt x="653" y="4732"/>
                    <a:pt x="1653" y="5144"/>
                  </a:cubicBezTo>
                  <a:cubicBezTo>
                    <a:pt x="1984" y="5282"/>
                    <a:pt x="2331" y="5349"/>
                    <a:pt x="2676" y="5349"/>
                  </a:cubicBezTo>
                  <a:cubicBezTo>
                    <a:pt x="3371" y="5349"/>
                    <a:pt x="4055" y="5077"/>
                    <a:pt x="4567" y="4564"/>
                  </a:cubicBezTo>
                  <a:cubicBezTo>
                    <a:pt x="5330" y="3802"/>
                    <a:pt x="5559" y="2649"/>
                    <a:pt x="5147" y="1650"/>
                  </a:cubicBezTo>
                  <a:cubicBezTo>
                    <a:pt x="4731" y="650"/>
                    <a:pt x="3757" y="1"/>
                    <a:pt x="2674" y="1"/>
                  </a:cubicBezTo>
                  <a:close/>
                </a:path>
              </a:pathLst>
            </a:custGeom>
            <a:solidFill>
              <a:srgbClr val="E6EBEF"/>
            </a:solidFill>
            <a:ln w="19050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3673;p68">
              <a:extLst>
                <a:ext uri="{FF2B5EF4-FFF2-40B4-BE49-F238E27FC236}">
                  <a16:creationId xmlns:a16="http://schemas.microsoft.com/office/drawing/2014/main" id="{D268FA9B-6C9C-DC8D-6B48-5DF4E0D6DA13}"/>
                </a:ext>
              </a:extLst>
            </p:cNvPr>
            <p:cNvSpPr/>
            <p:nvPr/>
          </p:nvSpPr>
          <p:spPr>
            <a:xfrm>
              <a:off x="1668053" y="3947489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2" y="1"/>
                  </a:moveTo>
                  <a:cubicBezTo>
                    <a:pt x="1802" y="1"/>
                    <a:pt x="828" y="650"/>
                    <a:pt x="412" y="1649"/>
                  </a:cubicBezTo>
                  <a:cubicBezTo>
                    <a:pt x="0" y="2649"/>
                    <a:pt x="226" y="3798"/>
                    <a:pt x="993" y="4564"/>
                  </a:cubicBezTo>
                  <a:cubicBezTo>
                    <a:pt x="1502" y="5076"/>
                    <a:pt x="2187" y="5349"/>
                    <a:pt x="2883" y="5349"/>
                  </a:cubicBezTo>
                  <a:cubicBezTo>
                    <a:pt x="3228" y="5349"/>
                    <a:pt x="3576" y="5282"/>
                    <a:pt x="3907" y="5144"/>
                  </a:cubicBezTo>
                  <a:cubicBezTo>
                    <a:pt x="4907" y="4732"/>
                    <a:pt x="5556" y="3758"/>
                    <a:pt x="5560" y="2674"/>
                  </a:cubicBezTo>
                  <a:cubicBezTo>
                    <a:pt x="5560" y="1197"/>
                    <a:pt x="4360" y="1"/>
                    <a:pt x="2882" y="1"/>
                  </a:cubicBezTo>
                  <a:close/>
                </a:path>
              </a:pathLst>
            </a:custGeom>
            <a:solidFill>
              <a:srgbClr val="CFD9E0"/>
            </a:solidFill>
            <a:ln w="19050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3674;p68">
              <a:extLst>
                <a:ext uri="{FF2B5EF4-FFF2-40B4-BE49-F238E27FC236}">
                  <a16:creationId xmlns:a16="http://schemas.microsoft.com/office/drawing/2014/main" id="{37BD666B-B15E-E097-9752-349A09232C91}"/>
                </a:ext>
              </a:extLst>
            </p:cNvPr>
            <p:cNvSpPr/>
            <p:nvPr/>
          </p:nvSpPr>
          <p:spPr>
            <a:xfrm>
              <a:off x="889649" y="3678195"/>
              <a:ext cx="23589" cy="23576"/>
            </a:xfrm>
            <a:custGeom>
              <a:avLst/>
              <a:gdLst/>
              <a:ahLst/>
              <a:cxnLst/>
              <a:rect l="l" t="t" r="r" b="b"/>
              <a:pathLst>
                <a:path w="5349" h="5349" extrusionOk="0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4152"/>
                    <a:pt x="1197" y="5348"/>
                    <a:pt x="2674" y="5348"/>
                  </a:cubicBezTo>
                  <a:cubicBezTo>
                    <a:pt x="4152" y="5348"/>
                    <a:pt x="5348" y="4152"/>
                    <a:pt x="5348" y="2674"/>
                  </a:cubicBezTo>
                  <a:cubicBezTo>
                    <a:pt x="5348" y="1197"/>
                    <a:pt x="4152" y="0"/>
                    <a:pt x="2674" y="0"/>
                  </a:cubicBezTo>
                  <a:close/>
                </a:path>
              </a:pathLst>
            </a:custGeom>
            <a:solidFill>
              <a:srgbClr val="E3E9ED"/>
            </a:solidFill>
            <a:ln w="19050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3675;p68">
              <a:extLst>
                <a:ext uri="{FF2B5EF4-FFF2-40B4-BE49-F238E27FC236}">
                  <a16:creationId xmlns:a16="http://schemas.microsoft.com/office/drawing/2014/main" id="{FFF4B791-980B-192A-B39A-FB336205224E}"/>
                </a:ext>
              </a:extLst>
            </p:cNvPr>
            <p:cNvSpPr/>
            <p:nvPr/>
          </p:nvSpPr>
          <p:spPr>
            <a:xfrm>
              <a:off x="1357708" y="3848642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0"/>
                  </a:moveTo>
                  <a:cubicBezTo>
                    <a:pt x="1807" y="0"/>
                    <a:pt x="833" y="653"/>
                    <a:pt x="417" y="1653"/>
                  </a:cubicBezTo>
                  <a:cubicBezTo>
                    <a:pt x="1" y="2652"/>
                    <a:pt x="231" y="3801"/>
                    <a:pt x="997" y="4567"/>
                  </a:cubicBezTo>
                  <a:cubicBezTo>
                    <a:pt x="1509" y="5080"/>
                    <a:pt x="2193" y="5350"/>
                    <a:pt x="2888" y="5350"/>
                  </a:cubicBezTo>
                  <a:cubicBezTo>
                    <a:pt x="3233" y="5350"/>
                    <a:pt x="3580" y="5284"/>
                    <a:pt x="3912" y="5147"/>
                  </a:cubicBezTo>
                  <a:cubicBezTo>
                    <a:pt x="4911" y="4731"/>
                    <a:pt x="5564" y="3757"/>
                    <a:pt x="5564" y="2678"/>
                  </a:cubicBezTo>
                  <a:cubicBezTo>
                    <a:pt x="5564" y="1200"/>
                    <a:pt x="4364" y="0"/>
                    <a:pt x="2890" y="0"/>
                  </a:cubicBezTo>
                  <a:close/>
                </a:path>
              </a:pathLst>
            </a:custGeom>
            <a:solidFill>
              <a:srgbClr val="CFD9E0"/>
            </a:solidFill>
            <a:ln w="19050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3676;p68">
              <a:extLst>
                <a:ext uri="{FF2B5EF4-FFF2-40B4-BE49-F238E27FC236}">
                  <a16:creationId xmlns:a16="http://schemas.microsoft.com/office/drawing/2014/main" id="{F74D3285-AB05-B969-9143-A48582D7E891}"/>
                </a:ext>
              </a:extLst>
            </p:cNvPr>
            <p:cNvSpPr/>
            <p:nvPr/>
          </p:nvSpPr>
          <p:spPr>
            <a:xfrm>
              <a:off x="1357708" y="4049730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1"/>
                  </a:moveTo>
                  <a:cubicBezTo>
                    <a:pt x="1807" y="1"/>
                    <a:pt x="833" y="654"/>
                    <a:pt x="417" y="1653"/>
                  </a:cubicBezTo>
                  <a:cubicBezTo>
                    <a:pt x="1" y="2653"/>
                    <a:pt x="231" y="3802"/>
                    <a:pt x="997" y="4568"/>
                  </a:cubicBezTo>
                  <a:cubicBezTo>
                    <a:pt x="1510" y="5078"/>
                    <a:pt x="2195" y="5350"/>
                    <a:pt x="2891" y="5350"/>
                  </a:cubicBezTo>
                  <a:cubicBezTo>
                    <a:pt x="3235" y="5350"/>
                    <a:pt x="3581" y="5284"/>
                    <a:pt x="3912" y="5148"/>
                  </a:cubicBezTo>
                  <a:cubicBezTo>
                    <a:pt x="4911" y="4732"/>
                    <a:pt x="5564" y="3758"/>
                    <a:pt x="5564" y="2675"/>
                  </a:cubicBezTo>
                  <a:cubicBezTo>
                    <a:pt x="5564" y="1197"/>
                    <a:pt x="4364" y="1"/>
                    <a:pt x="2890" y="1"/>
                  </a:cubicBezTo>
                  <a:close/>
                </a:path>
              </a:pathLst>
            </a:custGeom>
            <a:solidFill>
              <a:srgbClr val="CFD9E0"/>
            </a:solidFill>
            <a:ln w="19050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3677;p68">
              <a:extLst>
                <a:ext uri="{FF2B5EF4-FFF2-40B4-BE49-F238E27FC236}">
                  <a16:creationId xmlns:a16="http://schemas.microsoft.com/office/drawing/2014/main" id="{07610F03-95EA-12B4-C2D0-D139D807D9B5}"/>
                </a:ext>
              </a:extLst>
            </p:cNvPr>
            <p:cNvSpPr/>
            <p:nvPr/>
          </p:nvSpPr>
          <p:spPr>
            <a:xfrm>
              <a:off x="889649" y="4212384"/>
              <a:ext cx="24520" cy="23585"/>
            </a:xfrm>
            <a:custGeom>
              <a:avLst/>
              <a:gdLst/>
              <a:ahLst/>
              <a:cxnLst/>
              <a:rect l="l" t="t" r="r" b="b"/>
              <a:pathLst>
                <a:path w="5560" h="5351" extrusionOk="0">
                  <a:moveTo>
                    <a:pt x="2674" y="0"/>
                  </a:moveTo>
                  <a:cubicBezTo>
                    <a:pt x="2328" y="0"/>
                    <a:pt x="1980" y="67"/>
                    <a:pt x="1649" y="203"/>
                  </a:cubicBezTo>
                  <a:cubicBezTo>
                    <a:pt x="650" y="619"/>
                    <a:pt x="0" y="1593"/>
                    <a:pt x="0" y="2677"/>
                  </a:cubicBezTo>
                  <a:cubicBezTo>
                    <a:pt x="0" y="4150"/>
                    <a:pt x="1197" y="5351"/>
                    <a:pt x="2674" y="5351"/>
                  </a:cubicBezTo>
                  <a:cubicBezTo>
                    <a:pt x="3754" y="5351"/>
                    <a:pt x="4732" y="4698"/>
                    <a:pt x="5144" y="3698"/>
                  </a:cubicBezTo>
                  <a:cubicBezTo>
                    <a:pt x="5560" y="2699"/>
                    <a:pt x="5330" y="1550"/>
                    <a:pt x="4568" y="783"/>
                  </a:cubicBezTo>
                  <a:cubicBezTo>
                    <a:pt x="4055" y="271"/>
                    <a:pt x="3370" y="0"/>
                    <a:pt x="2674" y="0"/>
                  </a:cubicBezTo>
                  <a:close/>
                </a:path>
              </a:pathLst>
            </a:custGeom>
            <a:solidFill>
              <a:srgbClr val="E4E9ED"/>
            </a:solidFill>
            <a:ln w="19050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3678;p68">
              <a:extLst>
                <a:ext uri="{FF2B5EF4-FFF2-40B4-BE49-F238E27FC236}">
                  <a16:creationId xmlns:a16="http://schemas.microsoft.com/office/drawing/2014/main" id="{42A42FE2-7921-D103-6060-257ADB3534E7}"/>
                </a:ext>
              </a:extLst>
            </p:cNvPr>
            <p:cNvSpPr/>
            <p:nvPr/>
          </p:nvSpPr>
          <p:spPr>
            <a:xfrm>
              <a:off x="2008060" y="3678195"/>
              <a:ext cx="24537" cy="23576"/>
            </a:xfrm>
            <a:custGeom>
              <a:avLst/>
              <a:gdLst/>
              <a:ahLst/>
              <a:cxnLst/>
              <a:rect l="l" t="t" r="r" b="b"/>
              <a:pathLst>
                <a:path w="5564" h="5349" extrusionOk="0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1" y="4732"/>
                    <a:pt x="5560" y="3758"/>
                    <a:pt x="5563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A5B7C5"/>
            </a:solidFill>
            <a:ln w="19050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3679;p68">
              <a:extLst>
                <a:ext uri="{FF2B5EF4-FFF2-40B4-BE49-F238E27FC236}">
                  <a16:creationId xmlns:a16="http://schemas.microsoft.com/office/drawing/2014/main" id="{F1818DA2-813E-AA75-063C-6E4EA2315CCF}"/>
                </a:ext>
              </a:extLst>
            </p:cNvPr>
            <p:cNvSpPr/>
            <p:nvPr/>
          </p:nvSpPr>
          <p:spPr>
            <a:xfrm>
              <a:off x="1548251" y="384864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6" y="4567"/>
                  </a:cubicBezTo>
                  <a:cubicBezTo>
                    <a:pt x="1507" y="5078"/>
                    <a:pt x="2192" y="5350"/>
                    <a:pt x="2890" y="5350"/>
                  </a:cubicBezTo>
                  <a:cubicBezTo>
                    <a:pt x="3234" y="5350"/>
                    <a:pt x="3581" y="5283"/>
                    <a:pt x="3911" y="5147"/>
                  </a:cubicBezTo>
                  <a:cubicBezTo>
                    <a:pt x="4910" y="4731"/>
                    <a:pt x="5560" y="3757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CFD9E0"/>
            </a:solidFill>
            <a:ln w="19050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3680;p68">
              <a:extLst>
                <a:ext uri="{FF2B5EF4-FFF2-40B4-BE49-F238E27FC236}">
                  <a16:creationId xmlns:a16="http://schemas.microsoft.com/office/drawing/2014/main" id="{DBBC488A-DE1A-08FF-F6E1-5F8C01DB8B91}"/>
                </a:ext>
              </a:extLst>
            </p:cNvPr>
            <p:cNvSpPr/>
            <p:nvPr/>
          </p:nvSpPr>
          <p:spPr>
            <a:xfrm>
              <a:off x="2069063" y="3847033"/>
              <a:ext cx="24520" cy="23585"/>
            </a:xfrm>
            <a:custGeom>
              <a:avLst/>
              <a:gdLst/>
              <a:ahLst/>
              <a:cxnLst/>
              <a:rect l="l" t="t" r="r" b="b"/>
              <a:pathLst>
                <a:path w="5560" h="5351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3" y="4567"/>
                  </a:cubicBezTo>
                  <a:cubicBezTo>
                    <a:pt x="1505" y="5080"/>
                    <a:pt x="2190" y="5351"/>
                    <a:pt x="2887" y="5351"/>
                  </a:cubicBezTo>
                  <a:cubicBezTo>
                    <a:pt x="3232" y="5351"/>
                    <a:pt x="3580" y="5284"/>
                    <a:pt x="3911" y="5148"/>
                  </a:cubicBezTo>
                  <a:cubicBezTo>
                    <a:pt x="4910" y="4732"/>
                    <a:pt x="5560" y="3758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445D73"/>
            </a:solidFill>
            <a:ln w="19050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3681;p68">
              <a:extLst>
                <a:ext uri="{FF2B5EF4-FFF2-40B4-BE49-F238E27FC236}">
                  <a16:creationId xmlns:a16="http://schemas.microsoft.com/office/drawing/2014/main" id="{A83513D1-ECD4-E16A-D914-27DC1C521966}"/>
                </a:ext>
              </a:extLst>
            </p:cNvPr>
            <p:cNvSpPr/>
            <p:nvPr/>
          </p:nvSpPr>
          <p:spPr>
            <a:xfrm>
              <a:off x="2069063" y="4046870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3" y="4564"/>
                  </a:cubicBezTo>
                  <a:cubicBezTo>
                    <a:pt x="1505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869FB1"/>
            </a:solidFill>
            <a:ln w="19050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66"/>
          <p:cNvSpPr txBox="1"/>
          <p:nvPr/>
        </p:nvSpPr>
        <p:spPr>
          <a:xfrm>
            <a:off x="1091384" y="1876110"/>
            <a:ext cx="5376906" cy="157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FFFFFF"/>
                </a:solidFill>
              </a:rPr>
              <a:t>Unlock the power of data with </a:t>
            </a:r>
            <a:r>
              <a:rPr lang="en-US" sz="1300" dirty="0">
                <a:solidFill>
                  <a:srgbClr val="869FB2"/>
                </a:solidFill>
                <a:uFill>
                  <a:noFill/>
                </a:uFill>
              </a:rPr>
              <a:t>R</a:t>
            </a:r>
            <a:r>
              <a:rPr lang="en-US" sz="1300" dirty="0">
                <a:solidFill>
                  <a:srgbClr val="FFFFFF"/>
                </a:solidFill>
              </a:rPr>
              <a:t> for Non-Technical </a:t>
            </a:r>
            <a:r>
              <a:rPr lang="en-US" sz="1300" dirty="0">
                <a:solidFill>
                  <a:srgbClr val="869FB2"/>
                </a:solidFill>
                <a:uFill>
                  <a:noFill/>
                </a:uFill>
              </a:rPr>
              <a:t>PhD</a:t>
            </a:r>
            <a:r>
              <a:rPr lang="en-US" sz="1300" dirty="0">
                <a:solidFill>
                  <a:srgbClr val="FFFFFF"/>
                </a:solidFill>
              </a:rPr>
              <a:t> Students (</a:t>
            </a:r>
            <a:r>
              <a:rPr lang="en-US" sz="1300" dirty="0">
                <a:solidFill>
                  <a:srgbClr val="869FB2"/>
                </a:solidFill>
                <a:uFill>
                  <a:noFill/>
                </a:uFill>
              </a:rPr>
              <a:t>R4PhDs</a:t>
            </a:r>
            <a:r>
              <a:rPr lang="en-US" sz="1300" dirty="0">
                <a:solidFill>
                  <a:srgbClr val="FFFFFF"/>
                </a:solidFill>
              </a:rPr>
              <a:t>)—a practical, hands-on guide designed specifically for researchers and scholars with little to no programming experience.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FFFFFF"/>
                </a:solidFill>
              </a:rPr>
              <a:t>In today’s data-driven world, the ability to analyze and interpret information is crucial for impactful research. </a:t>
            </a:r>
          </a:p>
        </p:txBody>
      </p:sp>
      <p:sp>
        <p:nvSpPr>
          <p:cNvPr id="990" name="Google Shape;990;p66"/>
          <p:cNvSpPr txBox="1">
            <a:spLocks noGrp="1"/>
          </p:cNvSpPr>
          <p:nvPr>
            <p:ph type="title" idx="4294967295"/>
          </p:nvPr>
        </p:nvSpPr>
        <p:spPr>
          <a:xfrm>
            <a:off x="883054" y="1072845"/>
            <a:ext cx="5826482" cy="1002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 for Non-Technical PhD Researchers</a:t>
            </a:r>
          </a:p>
        </p:txBody>
      </p:sp>
      <p:sp>
        <p:nvSpPr>
          <p:cNvPr id="2" name="Google Shape;989;p66">
            <a:extLst>
              <a:ext uri="{FF2B5EF4-FFF2-40B4-BE49-F238E27FC236}">
                <a16:creationId xmlns:a16="http://schemas.microsoft.com/office/drawing/2014/main" id="{9A1DB116-EF51-885E-9DA1-FE57ED268BC9}"/>
              </a:ext>
            </a:extLst>
          </p:cNvPr>
          <p:cNvSpPr txBox="1"/>
          <p:nvPr/>
        </p:nvSpPr>
        <p:spPr>
          <a:xfrm>
            <a:off x="1014076" y="3694395"/>
            <a:ext cx="2399049" cy="8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500" dirty="0">
                <a:solidFill>
                  <a:srgbClr val="FFFFFF"/>
                </a:solidFill>
              </a:rPr>
              <a:t>Organize, clean, and analyze complex datasets</a:t>
            </a:r>
          </a:p>
        </p:txBody>
      </p:sp>
      <p:sp>
        <p:nvSpPr>
          <p:cNvPr id="7" name="Google Shape;989;p66">
            <a:extLst>
              <a:ext uri="{FF2B5EF4-FFF2-40B4-BE49-F238E27FC236}">
                <a16:creationId xmlns:a16="http://schemas.microsoft.com/office/drawing/2014/main" id="{7CDF0BBF-3C71-7D90-8D3C-DF1243EE813C}"/>
              </a:ext>
            </a:extLst>
          </p:cNvPr>
          <p:cNvSpPr txBox="1"/>
          <p:nvPr/>
        </p:nvSpPr>
        <p:spPr>
          <a:xfrm>
            <a:off x="4306530" y="3645576"/>
            <a:ext cx="2399050" cy="91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FFFF"/>
                </a:solidFill>
              </a:rPr>
              <a:t>Create visualizations that communicate effectively.</a:t>
            </a:r>
          </a:p>
        </p:txBody>
      </p:sp>
      <p:sp>
        <p:nvSpPr>
          <p:cNvPr id="8" name="Google Shape;989;p66">
            <a:extLst>
              <a:ext uri="{FF2B5EF4-FFF2-40B4-BE49-F238E27FC236}">
                <a16:creationId xmlns:a16="http://schemas.microsoft.com/office/drawing/2014/main" id="{6BC94A58-3DD5-FF72-3722-CAEA25342027}"/>
              </a:ext>
            </a:extLst>
          </p:cNvPr>
          <p:cNvSpPr txBox="1"/>
          <p:nvPr/>
        </p:nvSpPr>
        <p:spPr>
          <a:xfrm>
            <a:off x="4306529" y="4845710"/>
            <a:ext cx="2752807" cy="100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500" dirty="0">
                <a:solidFill>
                  <a:srgbClr val="FFFFFF"/>
                </a:solidFill>
              </a:rPr>
              <a:t>Build reproducible workflows with R Markdown and LaTeX.</a:t>
            </a:r>
          </a:p>
        </p:txBody>
      </p:sp>
      <p:sp>
        <p:nvSpPr>
          <p:cNvPr id="9" name="Google Shape;989;p66">
            <a:extLst>
              <a:ext uri="{FF2B5EF4-FFF2-40B4-BE49-F238E27FC236}">
                <a16:creationId xmlns:a16="http://schemas.microsoft.com/office/drawing/2014/main" id="{15880039-80D6-0C26-F153-2C1D023B06F5}"/>
              </a:ext>
            </a:extLst>
          </p:cNvPr>
          <p:cNvSpPr txBox="1"/>
          <p:nvPr/>
        </p:nvSpPr>
        <p:spPr>
          <a:xfrm>
            <a:off x="1111069" y="4845710"/>
            <a:ext cx="2399048" cy="100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15000"/>
              </a:lnSpc>
              <a:buFont typeface="Arial"/>
              <a:buNone/>
            </a:pPr>
            <a:r>
              <a:rPr lang="en-US" sz="1500" dirty="0">
                <a:solidFill>
                  <a:srgbClr val="FFFFFF"/>
                </a:solidFill>
              </a:rPr>
              <a:t>Apply statistical and ML methods to your research.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169659F-0AAF-2473-DDDE-17C623A871AE}"/>
              </a:ext>
            </a:extLst>
          </p:cNvPr>
          <p:cNvSpPr/>
          <p:nvPr/>
        </p:nvSpPr>
        <p:spPr>
          <a:xfrm>
            <a:off x="500339" y="3873230"/>
            <a:ext cx="452287" cy="462115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79386A-6DBB-EFC5-818B-9CC14A59AB58}"/>
              </a:ext>
            </a:extLst>
          </p:cNvPr>
          <p:cNvSpPr/>
          <p:nvPr/>
        </p:nvSpPr>
        <p:spPr>
          <a:xfrm>
            <a:off x="500339" y="5114847"/>
            <a:ext cx="452287" cy="462115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B412FD-8377-4399-68EF-58B607219CBE}"/>
              </a:ext>
            </a:extLst>
          </p:cNvPr>
          <p:cNvSpPr/>
          <p:nvPr/>
        </p:nvSpPr>
        <p:spPr>
          <a:xfrm>
            <a:off x="3830127" y="5114847"/>
            <a:ext cx="452287" cy="462115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5862B5-D2E3-4BB9-FA76-CAF0D882D669}"/>
              </a:ext>
            </a:extLst>
          </p:cNvPr>
          <p:cNvSpPr/>
          <p:nvPr/>
        </p:nvSpPr>
        <p:spPr>
          <a:xfrm>
            <a:off x="3830127" y="3873229"/>
            <a:ext cx="452287" cy="462115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grpSp>
        <p:nvGrpSpPr>
          <p:cNvPr id="14" name="Google Shape;4737;p71">
            <a:extLst>
              <a:ext uri="{FF2B5EF4-FFF2-40B4-BE49-F238E27FC236}">
                <a16:creationId xmlns:a16="http://schemas.microsoft.com/office/drawing/2014/main" id="{46A12F0F-4E4B-9C91-057B-8F9EF566CA75}"/>
              </a:ext>
            </a:extLst>
          </p:cNvPr>
          <p:cNvGrpSpPr/>
          <p:nvPr/>
        </p:nvGrpSpPr>
        <p:grpSpPr>
          <a:xfrm>
            <a:off x="1205545" y="6360763"/>
            <a:ext cx="2207579" cy="1166042"/>
            <a:chOff x="5159450" y="1919950"/>
            <a:chExt cx="1541050" cy="862500"/>
          </a:xfrm>
        </p:grpSpPr>
        <p:sp>
          <p:nvSpPr>
            <p:cNvPr id="15" name="Google Shape;4738;p71">
              <a:extLst>
                <a:ext uri="{FF2B5EF4-FFF2-40B4-BE49-F238E27FC236}">
                  <a16:creationId xmlns:a16="http://schemas.microsoft.com/office/drawing/2014/main" id="{5BB4BEBE-296F-0044-A810-DC7F5C4A74D0}"/>
                </a:ext>
              </a:extLst>
            </p:cNvPr>
            <p:cNvSpPr/>
            <p:nvPr/>
          </p:nvSpPr>
          <p:spPr>
            <a:xfrm>
              <a:off x="5216414" y="2060033"/>
              <a:ext cx="1436820" cy="600250"/>
            </a:xfrm>
            <a:custGeom>
              <a:avLst/>
              <a:gdLst/>
              <a:ahLst/>
              <a:cxnLst/>
              <a:rect l="l" t="t" r="r" b="b"/>
              <a:pathLst>
                <a:path w="165771" h="69253" extrusionOk="0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noFill/>
            <a:ln w="19050" cap="flat" cmpd="sng">
              <a:solidFill>
                <a:srgbClr val="5F7D95"/>
              </a:solidFill>
              <a:prstDash val="solid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" name="Google Shape;4739;p71">
              <a:extLst>
                <a:ext uri="{FF2B5EF4-FFF2-40B4-BE49-F238E27FC236}">
                  <a16:creationId xmlns:a16="http://schemas.microsoft.com/office/drawing/2014/main" id="{CBDCD34D-9A7D-A837-D3D5-7956E8F7FD70}"/>
                </a:ext>
              </a:extLst>
            </p:cNvPr>
            <p:cNvGrpSpPr/>
            <p:nvPr/>
          </p:nvGrpSpPr>
          <p:grpSpPr>
            <a:xfrm>
              <a:off x="5159450" y="1919950"/>
              <a:ext cx="1541050" cy="862500"/>
              <a:chOff x="5159450" y="1919950"/>
              <a:chExt cx="1541050" cy="862500"/>
            </a:xfrm>
          </p:grpSpPr>
          <p:cxnSp>
            <p:nvCxnSpPr>
              <p:cNvPr id="17" name="Google Shape;4740;p71">
                <a:extLst>
                  <a:ext uri="{FF2B5EF4-FFF2-40B4-BE49-F238E27FC236}">
                    <a16:creationId xmlns:a16="http://schemas.microsoft.com/office/drawing/2014/main" id="{7B85D602-FF45-608E-6688-98ED23E5F442}"/>
                  </a:ext>
                </a:extLst>
              </p:cNvPr>
              <p:cNvCxnSpPr/>
              <p:nvPr/>
            </p:nvCxnSpPr>
            <p:spPr>
              <a:xfrm>
                <a:off x="5159450" y="1919950"/>
                <a:ext cx="0" cy="862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4741;p71">
                <a:extLst>
                  <a:ext uri="{FF2B5EF4-FFF2-40B4-BE49-F238E27FC236}">
                    <a16:creationId xmlns:a16="http://schemas.microsoft.com/office/drawing/2014/main" id="{1DC23868-FD48-EB4C-F1CD-AE17A5B58D9D}"/>
                  </a:ext>
                </a:extLst>
              </p:cNvPr>
              <p:cNvCxnSpPr/>
              <p:nvPr/>
            </p:nvCxnSpPr>
            <p:spPr>
              <a:xfrm>
                <a:off x="5161200" y="2778975"/>
                <a:ext cx="1539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26" name="Google Shape;3682;p68">
            <a:extLst>
              <a:ext uri="{FF2B5EF4-FFF2-40B4-BE49-F238E27FC236}">
                <a16:creationId xmlns:a16="http://schemas.microsoft.com/office/drawing/2014/main" id="{28A9E7FB-D1E7-B09C-0E4C-848054FDB0C9}"/>
              </a:ext>
            </a:extLst>
          </p:cNvPr>
          <p:cNvGrpSpPr/>
          <p:nvPr/>
        </p:nvGrpSpPr>
        <p:grpSpPr>
          <a:xfrm>
            <a:off x="4146552" y="6212869"/>
            <a:ext cx="2445144" cy="1461830"/>
            <a:chOff x="2029517" y="1732295"/>
            <a:chExt cx="1149068" cy="643432"/>
          </a:xfrm>
        </p:grpSpPr>
        <p:grpSp>
          <p:nvGrpSpPr>
            <p:cNvPr id="1327" name="Google Shape;3683;p68">
              <a:extLst>
                <a:ext uri="{FF2B5EF4-FFF2-40B4-BE49-F238E27FC236}">
                  <a16:creationId xmlns:a16="http://schemas.microsoft.com/office/drawing/2014/main" id="{46FC9DEE-C1DC-9211-C52D-8F7F847D3339}"/>
                </a:ext>
              </a:extLst>
            </p:cNvPr>
            <p:cNvGrpSpPr/>
            <p:nvPr/>
          </p:nvGrpSpPr>
          <p:grpSpPr>
            <a:xfrm>
              <a:off x="2708660" y="1746937"/>
              <a:ext cx="455427" cy="244429"/>
              <a:chOff x="2700693" y="1746937"/>
              <a:chExt cx="455427" cy="244429"/>
            </a:xfrm>
          </p:grpSpPr>
          <p:grpSp>
            <p:nvGrpSpPr>
              <p:cNvPr id="1344" name="Google Shape;3684;p68">
                <a:extLst>
                  <a:ext uri="{FF2B5EF4-FFF2-40B4-BE49-F238E27FC236}">
                    <a16:creationId xmlns:a16="http://schemas.microsoft.com/office/drawing/2014/main" id="{49FFA68B-78BB-5D93-21C9-FCB88C31FB51}"/>
                  </a:ext>
                </a:extLst>
              </p:cNvPr>
              <p:cNvGrpSpPr/>
              <p:nvPr/>
            </p:nvGrpSpPr>
            <p:grpSpPr>
              <a:xfrm>
                <a:off x="2905682" y="1782817"/>
                <a:ext cx="250438" cy="208549"/>
                <a:chOff x="2905682" y="1782817"/>
                <a:chExt cx="250438" cy="208549"/>
              </a:xfrm>
            </p:grpSpPr>
            <p:cxnSp>
              <p:nvCxnSpPr>
                <p:cNvPr id="1348" name="Google Shape;3685;p68">
                  <a:extLst>
                    <a:ext uri="{FF2B5EF4-FFF2-40B4-BE49-F238E27FC236}">
                      <a16:creationId xmlns:a16="http://schemas.microsoft.com/office/drawing/2014/main" id="{05B463A5-1B96-4339-DC29-2E56A41DCEE7}"/>
                    </a:ext>
                  </a:extLst>
                </p:cNvPr>
                <p:cNvCxnSpPr/>
                <p:nvPr/>
              </p:nvCxnSpPr>
              <p:spPr>
                <a:xfrm rot="-5400000" flipH="1">
                  <a:off x="2905682" y="1782817"/>
                  <a:ext cx="175200" cy="1752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9525" cap="flat" cmpd="sng">
                  <a:solidFill>
                    <a:srgbClr val="869FB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349" name="Google Shape;3686;p68">
                  <a:extLst>
                    <a:ext uri="{FF2B5EF4-FFF2-40B4-BE49-F238E27FC236}">
                      <a16:creationId xmlns:a16="http://schemas.microsoft.com/office/drawing/2014/main" id="{E07CC97E-0FC7-B49A-B023-4B51B5C2BF46}"/>
                    </a:ext>
                  </a:extLst>
                </p:cNvPr>
                <p:cNvSpPr/>
                <p:nvPr/>
              </p:nvSpPr>
              <p:spPr>
                <a:xfrm>
                  <a:off x="3078213" y="1919045"/>
                  <a:ext cx="77906" cy="72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6" h="10746" extrusionOk="0">
                      <a:moveTo>
                        <a:pt x="5775" y="1"/>
                      </a:moveTo>
                      <a:cubicBezTo>
                        <a:pt x="3179" y="1"/>
                        <a:pt x="889" y="1860"/>
                        <a:pt x="468" y="4506"/>
                      </a:cubicBezTo>
                      <a:cubicBezTo>
                        <a:pt x="1" y="7441"/>
                        <a:pt x="2002" y="10210"/>
                        <a:pt x="4904" y="10677"/>
                      </a:cubicBezTo>
                      <a:cubicBezTo>
                        <a:pt x="5194" y="10723"/>
                        <a:pt x="5483" y="10745"/>
                        <a:pt x="5768" y="10745"/>
                      </a:cubicBezTo>
                      <a:cubicBezTo>
                        <a:pt x="8364" y="10745"/>
                        <a:pt x="10655" y="8886"/>
                        <a:pt x="11075" y="6240"/>
                      </a:cubicBezTo>
                      <a:cubicBezTo>
                        <a:pt x="11576" y="3305"/>
                        <a:pt x="9574" y="536"/>
                        <a:pt x="6639" y="69"/>
                      </a:cubicBezTo>
                      <a:cubicBezTo>
                        <a:pt x="6349" y="23"/>
                        <a:pt x="6060" y="1"/>
                        <a:pt x="5775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45" name="Google Shape;3687;p68">
                <a:extLst>
                  <a:ext uri="{FF2B5EF4-FFF2-40B4-BE49-F238E27FC236}">
                    <a16:creationId xmlns:a16="http://schemas.microsoft.com/office/drawing/2014/main" id="{9F73217F-F4BC-F935-826F-AC3C54889BF7}"/>
                  </a:ext>
                </a:extLst>
              </p:cNvPr>
              <p:cNvGrpSpPr/>
              <p:nvPr/>
            </p:nvGrpSpPr>
            <p:grpSpPr>
              <a:xfrm>
                <a:off x="2700693" y="1746937"/>
                <a:ext cx="449967" cy="72374"/>
                <a:chOff x="2700693" y="1746937"/>
                <a:chExt cx="449967" cy="72374"/>
              </a:xfrm>
            </p:grpSpPr>
            <p:cxnSp>
              <p:nvCxnSpPr>
                <p:cNvPr id="1346" name="Google Shape;3688;p68">
                  <a:extLst>
                    <a:ext uri="{FF2B5EF4-FFF2-40B4-BE49-F238E27FC236}">
                      <a16:creationId xmlns:a16="http://schemas.microsoft.com/office/drawing/2014/main" id="{577B0AB5-C63B-561E-A6D1-B5D000C826D9}"/>
                    </a:ext>
                  </a:extLst>
                </p:cNvPr>
                <p:cNvCxnSpPr/>
                <p:nvPr/>
              </p:nvCxnSpPr>
              <p:spPr>
                <a:xfrm>
                  <a:off x="2700693" y="1782453"/>
                  <a:ext cx="379800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9525" cap="flat" cmpd="sng">
                  <a:solidFill>
                    <a:srgbClr val="869FB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347" name="Google Shape;3689;p68">
                  <a:extLst>
                    <a:ext uri="{FF2B5EF4-FFF2-40B4-BE49-F238E27FC236}">
                      <a16:creationId xmlns:a16="http://schemas.microsoft.com/office/drawing/2014/main" id="{286ACDB7-6B54-35BD-4BEF-426D0B7A9BF8}"/>
                    </a:ext>
                  </a:extLst>
                </p:cNvPr>
                <p:cNvSpPr/>
                <p:nvPr/>
              </p:nvSpPr>
              <p:spPr>
                <a:xfrm>
                  <a:off x="3072753" y="1746937"/>
                  <a:ext cx="77906" cy="72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6" h="10754" extrusionOk="0">
                      <a:moveTo>
                        <a:pt x="5736" y="0"/>
                      </a:moveTo>
                      <a:cubicBezTo>
                        <a:pt x="3156" y="0"/>
                        <a:pt x="887" y="1881"/>
                        <a:pt x="468" y="4513"/>
                      </a:cubicBezTo>
                      <a:cubicBezTo>
                        <a:pt x="1" y="7449"/>
                        <a:pt x="2002" y="10218"/>
                        <a:pt x="4904" y="10685"/>
                      </a:cubicBezTo>
                      <a:cubicBezTo>
                        <a:pt x="5194" y="10731"/>
                        <a:pt x="5483" y="10753"/>
                        <a:pt x="5768" y="10753"/>
                      </a:cubicBezTo>
                      <a:cubicBezTo>
                        <a:pt x="8364" y="10753"/>
                        <a:pt x="10655" y="8893"/>
                        <a:pt x="11075" y="6248"/>
                      </a:cubicBezTo>
                      <a:cubicBezTo>
                        <a:pt x="11576" y="3313"/>
                        <a:pt x="9574" y="544"/>
                        <a:pt x="6639" y="77"/>
                      </a:cubicBezTo>
                      <a:cubicBezTo>
                        <a:pt x="6335" y="25"/>
                        <a:pt x="6034" y="0"/>
                        <a:pt x="5736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28" name="Google Shape;3690;p68">
              <a:extLst>
                <a:ext uri="{FF2B5EF4-FFF2-40B4-BE49-F238E27FC236}">
                  <a16:creationId xmlns:a16="http://schemas.microsoft.com/office/drawing/2014/main" id="{C66A711A-CE66-2AFF-344B-8ACC3DE34EA3}"/>
                </a:ext>
              </a:extLst>
            </p:cNvPr>
            <p:cNvGrpSpPr/>
            <p:nvPr/>
          </p:nvGrpSpPr>
          <p:grpSpPr>
            <a:xfrm>
              <a:off x="2029517" y="1732295"/>
              <a:ext cx="1149068" cy="643432"/>
              <a:chOff x="2029517" y="1732295"/>
              <a:chExt cx="1149068" cy="643432"/>
            </a:xfrm>
          </p:grpSpPr>
          <p:grpSp>
            <p:nvGrpSpPr>
              <p:cNvPr id="1329" name="Google Shape;3691;p68">
                <a:extLst>
                  <a:ext uri="{FF2B5EF4-FFF2-40B4-BE49-F238E27FC236}">
                    <a16:creationId xmlns:a16="http://schemas.microsoft.com/office/drawing/2014/main" id="{544AE26F-4993-56D8-AD5D-3E06B9B4677B}"/>
                  </a:ext>
                </a:extLst>
              </p:cNvPr>
              <p:cNvGrpSpPr/>
              <p:nvPr/>
            </p:nvGrpSpPr>
            <p:grpSpPr>
              <a:xfrm>
                <a:off x="2703618" y="2103152"/>
                <a:ext cx="474966" cy="260017"/>
                <a:chOff x="2703618" y="2103152"/>
                <a:chExt cx="474966" cy="260017"/>
              </a:xfrm>
            </p:grpSpPr>
            <p:grpSp>
              <p:nvGrpSpPr>
                <p:cNvPr id="1338" name="Google Shape;3692;p68">
                  <a:extLst>
                    <a:ext uri="{FF2B5EF4-FFF2-40B4-BE49-F238E27FC236}">
                      <a16:creationId xmlns:a16="http://schemas.microsoft.com/office/drawing/2014/main" id="{4F1C2FB0-543C-075F-E30E-A5E228D198B1}"/>
                    </a:ext>
                  </a:extLst>
                </p:cNvPr>
                <p:cNvGrpSpPr/>
                <p:nvPr/>
              </p:nvGrpSpPr>
              <p:grpSpPr>
                <a:xfrm>
                  <a:off x="2703618" y="2290640"/>
                  <a:ext cx="450291" cy="72529"/>
                  <a:chOff x="2703618" y="2290640"/>
                  <a:chExt cx="450291" cy="72529"/>
                </a:xfrm>
              </p:grpSpPr>
              <p:cxnSp>
                <p:nvCxnSpPr>
                  <p:cNvPr id="1342" name="Google Shape;3693;p68">
                    <a:extLst>
                      <a:ext uri="{FF2B5EF4-FFF2-40B4-BE49-F238E27FC236}">
                        <a16:creationId xmlns:a16="http://schemas.microsoft.com/office/drawing/2014/main" id="{CEBE0CBF-ED06-9E1F-038A-A56CB0BE0FF4}"/>
                      </a:ext>
                    </a:extLst>
                  </p:cNvPr>
                  <p:cNvCxnSpPr/>
                  <p:nvPr/>
                </p:nvCxnSpPr>
                <p:spPr>
                  <a:xfrm>
                    <a:off x="2703618" y="2326818"/>
                    <a:ext cx="379800" cy="6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 w="9525" cap="flat" cmpd="sng">
                    <a:solidFill>
                      <a:srgbClr val="869FB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1343" name="Google Shape;3694;p68">
                    <a:extLst>
                      <a:ext uri="{FF2B5EF4-FFF2-40B4-BE49-F238E27FC236}">
                        <a16:creationId xmlns:a16="http://schemas.microsoft.com/office/drawing/2014/main" id="{E21DCBE4-0434-7B03-F9BA-FC4E2F33519F}"/>
                      </a:ext>
                    </a:extLst>
                  </p:cNvPr>
                  <p:cNvSpPr/>
                  <p:nvPr/>
                </p:nvSpPr>
                <p:spPr>
                  <a:xfrm>
                    <a:off x="3076003" y="2290640"/>
                    <a:ext cx="77906" cy="725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76" h="10777" extrusionOk="0">
                        <a:moveTo>
                          <a:pt x="5787" y="0"/>
                        </a:moveTo>
                        <a:cubicBezTo>
                          <a:pt x="3185" y="0"/>
                          <a:pt x="889" y="1889"/>
                          <a:pt x="468" y="4538"/>
                        </a:cubicBezTo>
                        <a:cubicBezTo>
                          <a:pt x="1" y="7473"/>
                          <a:pt x="2002" y="10208"/>
                          <a:pt x="4938" y="10709"/>
                        </a:cubicBezTo>
                        <a:cubicBezTo>
                          <a:pt x="5221" y="10754"/>
                          <a:pt x="5503" y="10776"/>
                          <a:pt x="5781" y="10776"/>
                        </a:cubicBezTo>
                        <a:cubicBezTo>
                          <a:pt x="8358" y="10776"/>
                          <a:pt x="10654" y="8888"/>
                          <a:pt x="11075" y="6239"/>
                        </a:cubicBezTo>
                        <a:cubicBezTo>
                          <a:pt x="11576" y="3303"/>
                          <a:pt x="9574" y="535"/>
                          <a:pt x="6639" y="68"/>
                        </a:cubicBezTo>
                        <a:cubicBezTo>
                          <a:pt x="6352" y="22"/>
                          <a:pt x="6068" y="0"/>
                          <a:pt x="5787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869FB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39" name="Google Shape;3695;p68">
                  <a:extLst>
                    <a:ext uri="{FF2B5EF4-FFF2-40B4-BE49-F238E27FC236}">
                      <a16:creationId xmlns:a16="http://schemas.microsoft.com/office/drawing/2014/main" id="{8C70DBE2-F46D-D66B-9405-063AAAB39238}"/>
                    </a:ext>
                  </a:extLst>
                </p:cNvPr>
                <p:cNvGrpSpPr/>
                <p:nvPr/>
              </p:nvGrpSpPr>
              <p:grpSpPr>
                <a:xfrm>
                  <a:off x="2908607" y="2103152"/>
                  <a:ext cx="269977" cy="223538"/>
                  <a:chOff x="2908607" y="2103152"/>
                  <a:chExt cx="269977" cy="223538"/>
                </a:xfrm>
              </p:grpSpPr>
              <p:cxnSp>
                <p:nvCxnSpPr>
                  <p:cNvPr id="1340" name="Google Shape;3696;p68">
                    <a:extLst>
                      <a:ext uri="{FF2B5EF4-FFF2-40B4-BE49-F238E27FC236}">
                        <a16:creationId xmlns:a16="http://schemas.microsoft.com/office/drawing/2014/main" id="{52994800-4F2C-D2F1-F4FD-7D277B56B539}"/>
                      </a:ext>
                    </a:extLst>
                  </p:cNvPr>
                  <p:cNvCxnSpPr/>
                  <p:nvPr/>
                </p:nvCxnSpPr>
                <p:spPr>
                  <a:xfrm rot="10800000" flipH="1">
                    <a:off x="2908607" y="2140990"/>
                    <a:ext cx="199800" cy="1857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 w="9525" cap="flat" cmpd="sng">
                    <a:solidFill>
                      <a:srgbClr val="869FB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1341" name="Google Shape;3697;p68">
                    <a:extLst>
                      <a:ext uri="{FF2B5EF4-FFF2-40B4-BE49-F238E27FC236}">
                        <a16:creationId xmlns:a16="http://schemas.microsoft.com/office/drawing/2014/main" id="{469D43C6-737F-EED5-F0AA-42E597C99693}"/>
                      </a:ext>
                    </a:extLst>
                  </p:cNvPr>
                  <p:cNvSpPr/>
                  <p:nvPr/>
                </p:nvSpPr>
                <p:spPr>
                  <a:xfrm>
                    <a:off x="3100678" y="2103152"/>
                    <a:ext cx="77906" cy="723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76" h="10753" extrusionOk="0">
                        <a:moveTo>
                          <a:pt x="5786" y="1"/>
                        </a:moveTo>
                        <a:cubicBezTo>
                          <a:pt x="3185" y="1"/>
                          <a:pt x="889" y="1886"/>
                          <a:pt x="468" y="4505"/>
                        </a:cubicBezTo>
                        <a:cubicBezTo>
                          <a:pt x="1" y="7440"/>
                          <a:pt x="2002" y="10209"/>
                          <a:pt x="4904" y="10676"/>
                        </a:cubicBezTo>
                        <a:cubicBezTo>
                          <a:pt x="5208" y="10728"/>
                          <a:pt x="5509" y="10753"/>
                          <a:pt x="5807" y="10753"/>
                        </a:cubicBezTo>
                        <a:cubicBezTo>
                          <a:pt x="8387" y="10753"/>
                          <a:pt x="10657" y="8872"/>
                          <a:pt x="11075" y="6240"/>
                        </a:cubicBezTo>
                        <a:cubicBezTo>
                          <a:pt x="11576" y="3304"/>
                          <a:pt x="9574" y="535"/>
                          <a:pt x="6639" y="68"/>
                        </a:cubicBezTo>
                        <a:cubicBezTo>
                          <a:pt x="6352" y="23"/>
                          <a:pt x="6067" y="1"/>
                          <a:pt x="5786" y="1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869FB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330" name="Google Shape;3698;p68">
                <a:extLst>
                  <a:ext uri="{FF2B5EF4-FFF2-40B4-BE49-F238E27FC236}">
                    <a16:creationId xmlns:a16="http://schemas.microsoft.com/office/drawing/2014/main" id="{96918FA2-A790-3A05-56D4-37F46B92292D}"/>
                  </a:ext>
                </a:extLst>
              </p:cNvPr>
              <p:cNvGrpSpPr/>
              <p:nvPr/>
            </p:nvGrpSpPr>
            <p:grpSpPr>
              <a:xfrm>
                <a:off x="2029517" y="1732295"/>
                <a:ext cx="685827" cy="643432"/>
                <a:chOff x="2029517" y="1732295"/>
                <a:chExt cx="685827" cy="643432"/>
              </a:xfrm>
            </p:grpSpPr>
            <p:sp>
              <p:nvSpPr>
                <p:cNvPr id="1331" name="Google Shape;3699;p68">
                  <a:extLst>
                    <a:ext uri="{FF2B5EF4-FFF2-40B4-BE49-F238E27FC236}">
                      <a16:creationId xmlns:a16="http://schemas.microsoft.com/office/drawing/2014/main" id="{A8A01B74-C4C1-14C8-3D29-2D62F17885C5}"/>
                    </a:ext>
                  </a:extLst>
                </p:cNvPr>
                <p:cNvSpPr/>
                <p:nvPr/>
              </p:nvSpPr>
              <p:spPr>
                <a:xfrm>
                  <a:off x="2029517" y="1996395"/>
                  <a:ext cx="135152" cy="135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2" h="20115" extrusionOk="0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32" name="Google Shape;3700;p68">
                  <a:extLst>
                    <a:ext uri="{FF2B5EF4-FFF2-40B4-BE49-F238E27FC236}">
                      <a16:creationId xmlns:a16="http://schemas.microsoft.com/office/drawing/2014/main" id="{0BF4BD7D-6336-02C7-9046-B1A08C869485}"/>
                    </a:ext>
                  </a:extLst>
                </p:cNvPr>
                <p:cNvGrpSpPr/>
                <p:nvPr/>
              </p:nvGrpSpPr>
              <p:grpSpPr>
                <a:xfrm>
                  <a:off x="2158948" y="1732295"/>
                  <a:ext cx="556396" cy="333108"/>
                  <a:chOff x="2158948" y="1732295"/>
                  <a:chExt cx="556396" cy="333108"/>
                </a:xfrm>
              </p:grpSpPr>
              <p:cxnSp>
                <p:nvCxnSpPr>
                  <p:cNvPr id="1336" name="Google Shape;3701;p68">
                    <a:extLst>
                      <a:ext uri="{FF2B5EF4-FFF2-40B4-BE49-F238E27FC236}">
                        <a16:creationId xmlns:a16="http://schemas.microsoft.com/office/drawing/2014/main" id="{406F0821-F56D-24D7-5DD5-6BB34F339E7F}"/>
                      </a:ext>
                    </a:extLst>
                  </p:cNvPr>
                  <p:cNvCxnSpPr/>
                  <p:nvPr/>
                </p:nvCxnSpPr>
                <p:spPr>
                  <a:xfrm rot="10800000" flipH="1">
                    <a:off x="2158948" y="1782803"/>
                    <a:ext cx="459000" cy="2826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 w="9525" cap="flat" cmpd="sng">
                    <a:solidFill>
                      <a:srgbClr val="BAC8D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1337" name="Google Shape;3702;p68">
                    <a:extLst>
                      <a:ext uri="{FF2B5EF4-FFF2-40B4-BE49-F238E27FC236}">
                        <a16:creationId xmlns:a16="http://schemas.microsoft.com/office/drawing/2014/main" id="{4A973876-0B69-EF09-55DA-2553202157D2}"/>
                      </a:ext>
                    </a:extLst>
                  </p:cNvPr>
                  <p:cNvSpPr/>
                  <p:nvPr/>
                </p:nvSpPr>
                <p:spPr>
                  <a:xfrm>
                    <a:off x="2612072" y="1732295"/>
                    <a:ext cx="103272" cy="1000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45" h="14873" extrusionOk="0">
                        <a:moveTo>
                          <a:pt x="7692" y="1"/>
                        </a:moveTo>
                        <a:cubicBezTo>
                          <a:pt x="7531" y="1"/>
                          <a:pt x="7369" y="6"/>
                          <a:pt x="7206" y="16"/>
                        </a:cubicBezTo>
                        <a:cubicBezTo>
                          <a:pt x="3136" y="283"/>
                          <a:pt x="0" y="3786"/>
                          <a:pt x="267" y="7889"/>
                        </a:cubicBezTo>
                        <a:cubicBezTo>
                          <a:pt x="493" y="11846"/>
                          <a:pt x="3790" y="14873"/>
                          <a:pt x="7706" y="14873"/>
                        </a:cubicBezTo>
                        <a:cubicBezTo>
                          <a:pt x="7850" y="14873"/>
                          <a:pt x="7994" y="14869"/>
                          <a:pt x="8140" y="14860"/>
                        </a:cubicBezTo>
                        <a:cubicBezTo>
                          <a:pt x="12243" y="14594"/>
                          <a:pt x="15345" y="11058"/>
                          <a:pt x="15111" y="6988"/>
                        </a:cubicBezTo>
                        <a:cubicBezTo>
                          <a:pt x="14855" y="3048"/>
                          <a:pt x="11585" y="1"/>
                          <a:pt x="7692" y="1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869FB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33" name="Google Shape;3703;p68">
                  <a:extLst>
                    <a:ext uri="{FF2B5EF4-FFF2-40B4-BE49-F238E27FC236}">
                      <a16:creationId xmlns:a16="http://schemas.microsoft.com/office/drawing/2014/main" id="{AC0000F4-BD14-2989-E632-6C7875984D24}"/>
                    </a:ext>
                  </a:extLst>
                </p:cNvPr>
                <p:cNvGrpSpPr/>
                <p:nvPr/>
              </p:nvGrpSpPr>
              <p:grpSpPr>
                <a:xfrm>
                  <a:off x="2159908" y="2065057"/>
                  <a:ext cx="550884" cy="310670"/>
                  <a:chOff x="2159908" y="2065057"/>
                  <a:chExt cx="550884" cy="310670"/>
                </a:xfrm>
              </p:grpSpPr>
              <p:cxnSp>
                <p:nvCxnSpPr>
                  <p:cNvPr id="1334" name="Google Shape;3704;p68">
                    <a:extLst>
                      <a:ext uri="{FF2B5EF4-FFF2-40B4-BE49-F238E27FC236}">
                        <a16:creationId xmlns:a16="http://schemas.microsoft.com/office/drawing/2014/main" id="{B83EB278-AF02-5EB6-2649-6C7240D0563A}"/>
                      </a:ext>
                    </a:extLst>
                  </p:cNvPr>
                  <p:cNvCxnSpPr/>
                  <p:nvPr/>
                </p:nvCxnSpPr>
                <p:spPr>
                  <a:xfrm>
                    <a:off x="2159908" y="2065057"/>
                    <a:ext cx="454800" cy="2625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 w="9525" cap="flat" cmpd="sng">
                    <a:solidFill>
                      <a:srgbClr val="BAC8D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1335" name="Google Shape;3705;p68">
                    <a:extLst>
                      <a:ext uri="{FF2B5EF4-FFF2-40B4-BE49-F238E27FC236}">
                        <a16:creationId xmlns:a16="http://schemas.microsoft.com/office/drawing/2014/main" id="{0B2207DD-FBDE-D7B3-2A07-9F2D7AAF77E4}"/>
                      </a:ext>
                    </a:extLst>
                  </p:cNvPr>
                  <p:cNvSpPr/>
                  <p:nvPr/>
                </p:nvSpPr>
                <p:spPr>
                  <a:xfrm>
                    <a:off x="2607514" y="2275632"/>
                    <a:ext cx="103279" cy="1000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46" h="14873" extrusionOk="0">
                        <a:moveTo>
                          <a:pt x="7697" y="0"/>
                        </a:moveTo>
                        <a:cubicBezTo>
                          <a:pt x="7535" y="0"/>
                          <a:pt x="7371" y="5"/>
                          <a:pt x="7206" y="16"/>
                        </a:cubicBezTo>
                        <a:cubicBezTo>
                          <a:pt x="3103" y="250"/>
                          <a:pt x="1" y="3785"/>
                          <a:pt x="268" y="7888"/>
                        </a:cubicBezTo>
                        <a:cubicBezTo>
                          <a:pt x="493" y="11846"/>
                          <a:pt x="3790" y="14872"/>
                          <a:pt x="7706" y="14872"/>
                        </a:cubicBezTo>
                        <a:cubicBezTo>
                          <a:pt x="7850" y="14872"/>
                          <a:pt x="7994" y="14868"/>
                          <a:pt x="8140" y="14860"/>
                        </a:cubicBezTo>
                        <a:cubicBezTo>
                          <a:pt x="12243" y="14593"/>
                          <a:pt x="15345" y="11057"/>
                          <a:pt x="15112" y="6954"/>
                        </a:cubicBezTo>
                        <a:cubicBezTo>
                          <a:pt x="14855" y="3016"/>
                          <a:pt x="11588" y="0"/>
                          <a:pt x="7697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869FB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353" name="Google Shape;3876;p68">
            <a:extLst>
              <a:ext uri="{FF2B5EF4-FFF2-40B4-BE49-F238E27FC236}">
                <a16:creationId xmlns:a16="http://schemas.microsoft.com/office/drawing/2014/main" id="{66B6E433-628C-8896-F15C-986833BFB4A0}"/>
              </a:ext>
            </a:extLst>
          </p:cNvPr>
          <p:cNvGrpSpPr/>
          <p:nvPr/>
        </p:nvGrpSpPr>
        <p:grpSpPr>
          <a:xfrm>
            <a:off x="228367" y="9446455"/>
            <a:ext cx="7102940" cy="111022"/>
            <a:chOff x="5287688" y="3173364"/>
            <a:chExt cx="1395166" cy="74100"/>
          </a:xfrm>
        </p:grpSpPr>
        <p:cxnSp>
          <p:nvCxnSpPr>
            <p:cNvPr id="1355" name="Google Shape;3877;p68">
              <a:extLst>
                <a:ext uri="{FF2B5EF4-FFF2-40B4-BE49-F238E27FC236}">
                  <a16:creationId xmlns:a16="http://schemas.microsoft.com/office/drawing/2014/main" id="{4760AAC0-2635-A40F-4D68-855C3B23958D}"/>
                </a:ext>
              </a:extLst>
            </p:cNvPr>
            <p:cNvCxnSpPr/>
            <p:nvPr/>
          </p:nvCxnSpPr>
          <p:spPr>
            <a:xfrm>
              <a:off x="6682853" y="3173540"/>
              <a:ext cx="0" cy="7380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6" name="Google Shape;3878;p68">
              <a:extLst>
                <a:ext uri="{FF2B5EF4-FFF2-40B4-BE49-F238E27FC236}">
                  <a16:creationId xmlns:a16="http://schemas.microsoft.com/office/drawing/2014/main" id="{DD705563-EF71-AEE1-53E5-6F384367EE16}"/>
                </a:ext>
              </a:extLst>
            </p:cNvPr>
            <p:cNvCxnSpPr/>
            <p:nvPr/>
          </p:nvCxnSpPr>
          <p:spPr>
            <a:xfrm>
              <a:off x="5287688" y="3210371"/>
              <a:ext cx="13947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7" name="Google Shape;3879;p68">
              <a:extLst>
                <a:ext uri="{FF2B5EF4-FFF2-40B4-BE49-F238E27FC236}">
                  <a16:creationId xmlns:a16="http://schemas.microsoft.com/office/drawing/2014/main" id="{BF9CF928-5120-8CB3-401E-A00CFDA68E86}"/>
                </a:ext>
              </a:extLst>
            </p:cNvPr>
            <p:cNvCxnSpPr/>
            <p:nvPr/>
          </p:nvCxnSpPr>
          <p:spPr>
            <a:xfrm>
              <a:off x="5518476" y="3173364"/>
              <a:ext cx="0" cy="7410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8" name="Google Shape;3880;p68">
              <a:extLst>
                <a:ext uri="{FF2B5EF4-FFF2-40B4-BE49-F238E27FC236}">
                  <a16:creationId xmlns:a16="http://schemas.microsoft.com/office/drawing/2014/main" id="{8C81AE9D-0D7E-D9F3-2361-B0839368C264}"/>
                </a:ext>
              </a:extLst>
            </p:cNvPr>
            <p:cNvCxnSpPr/>
            <p:nvPr/>
          </p:nvCxnSpPr>
          <p:spPr>
            <a:xfrm>
              <a:off x="5287935" y="3173364"/>
              <a:ext cx="0" cy="7410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9" name="Google Shape;3881;p68">
              <a:extLst>
                <a:ext uri="{FF2B5EF4-FFF2-40B4-BE49-F238E27FC236}">
                  <a16:creationId xmlns:a16="http://schemas.microsoft.com/office/drawing/2014/main" id="{7CEFED32-F5CB-6897-E547-742D6349A631}"/>
                </a:ext>
              </a:extLst>
            </p:cNvPr>
            <p:cNvCxnSpPr/>
            <p:nvPr/>
          </p:nvCxnSpPr>
          <p:spPr>
            <a:xfrm>
              <a:off x="5751239" y="3173364"/>
              <a:ext cx="0" cy="7410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0" name="Google Shape;3882;p68">
              <a:extLst>
                <a:ext uri="{FF2B5EF4-FFF2-40B4-BE49-F238E27FC236}">
                  <a16:creationId xmlns:a16="http://schemas.microsoft.com/office/drawing/2014/main" id="{47C75C92-2B32-74FE-3E7F-958F0185B7F8}"/>
                </a:ext>
              </a:extLst>
            </p:cNvPr>
            <p:cNvCxnSpPr/>
            <p:nvPr/>
          </p:nvCxnSpPr>
          <p:spPr>
            <a:xfrm>
              <a:off x="5982252" y="3173364"/>
              <a:ext cx="0" cy="7410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1" name="Google Shape;3883;p68">
              <a:extLst>
                <a:ext uri="{FF2B5EF4-FFF2-40B4-BE49-F238E27FC236}">
                  <a16:creationId xmlns:a16="http://schemas.microsoft.com/office/drawing/2014/main" id="{D278A013-77CB-DC24-2E28-E61F71C09372}"/>
                </a:ext>
              </a:extLst>
            </p:cNvPr>
            <p:cNvCxnSpPr/>
            <p:nvPr/>
          </p:nvCxnSpPr>
          <p:spPr>
            <a:xfrm>
              <a:off x="6216184" y="3173364"/>
              <a:ext cx="0" cy="7410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2" name="Google Shape;3884;p68">
              <a:extLst>
                <a:ext uri="{FF2B5EF4-FFF2-40B4-BE49-F238E27FC236}">
                  <a16:creationId xmlns:a16="http://schemas.microsoft.com/office/drawing/2014/main" id="{6911713A-C334-7FCD-DE9D-F18C55BBAEA7}"/>
                </a:ext>
              </a:extLst>
            </p:cNvPr>
            <p:cNvCxnSpPr/>
            <p:nvPr/>
          </p:nvCxnSpPr>
          <p:spPr>
            <a:xfrm>
              <a:off x="6449534" y="3173364"/>
              <a:ext cx="0" cy="7410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63" name="Google Shape;1088;p66">
            <a:extLst>
              <a:ext uri="{FF2B5EF4-FFF2-40B4-BE49-F238E27FC236}">
                <a16:creationId xmlns:a16="http://schemas.microsoft.com/office/drawing/2014/main" id="{982625C8-3A44-FB76-27B9-D2A2AE4ED3B4}"/>
              </a:ext>
            </a:extLst>
          </p:cNvPr>
          <p:cNvGrpSpPr/>
          <p:nvPr/>
        </p:nvGrpSpPr>
        <p:grpSpPr>
          <a:xfrm>
            <a:off x="3256037" y="7782743"/>
            <a:ext cx="1335627" cy="1373835"/>
            <a:chOff x="5681300" y="2527788"/>
            <a:chExt cx="805800" cy="805800"/>
          </a:xfrm>
        </p:grpSpPr>
        <p:sp>
          <p:nvSpPr>
            <p:cNvPr id="1364" name="Google Shape;1089;p66">
              <a:extLst>
                <a:ext uri="{FF2B5EF4-FFF2-40B4-BE49-F238E27FC236}">
                  <a16:creationId xmlns:a16="http://schemas.microsoft.com/office/drawing/2014/main" id="{D129DEB9-DD1F-D1C7-6AF1-CF746F9048F1}"/>
                </a:ext>
              </a:extLst>
            </p:cNvPr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090;p66">
              <a:extLst>
                <a:ext uri="{FF2B5EF4-FFF2-40B4-BE49-F238E27FC236}">
                  <a16:creationId xmlns:a16="http://schemas.microsoft.com/office/drawing/2014/main" id="{68869354-7D71-CCEB-8CF6-5E282C1AC44F}"/>
                </a:ext>
              </a:extLst>
            </p:cNvPr>
            <p:cNvSpPr/>
            <p:nvPr/>
          </p:nvSpPr>
          <p:spPr>
            <a:xfrm>
              <a:off x="5681300" y="2527788"/>
              <a:ext cx="805800" cy="805800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66" name="Picture 6">
            <a:extLst>
              <a:ext uri="{FF2B5EF4-FFF2-40B4-BE49-F238E27FC236}">
                <a16:creationId xmlns:a16="http://schemas.microsoft.com/office/drawing/2014/main" id="{7C4FFD7B-9A97-79EE-2B44-5CCC4FBB9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39" y="9843687"/>
            <a:ext cx="575188" cy="60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7" name="Google Shape;989;p66">
            <a:extLst>
              <a:ext uri="{FF2B5EF4-FFF2-40B4-BE49-F238E27FC236}">
                <a16:creationId xmlns:a16="http://schemas.microsoft.com/office/drawing/2014/main" id="{3C36B6C0-AC4D-A7FD-748C-9D0A14C491AB}"/>
              </a:ext>
            </a:extLst>
          </p:cNvPr>
          <p:cNvSpPr txBox="1"/>
          <p:nvPr/>
        </p:nvSpPr>
        <p:spPr>
          <a:xfrm>
            <a:off x="996556" y="9974884"/>
            <a:ext cx="1430752" cy="341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FFFFFF"/>
                </a:solidFill>
              </a:rPr>
              <a:t>Polla Fattah</a:t>
            </a:r>
          </a:p>
        </p:txBody>
      </p:sp>
      <p:sp>
        <p:nvSpPr>
          <p:cNvPr id="1370" name="Google Shape;989;p66">
            <a:extLst>
              <a:ext uri="{FF2B5EF4-FFF2-40B4-BE49-F238E27FC236}">
                <a16:creationId xmlns:a16="http://schemas.microsoft.com/office/drawing/2014/main" id="{7DB2EBCB-F069-EF27-9B28-8C31B6C0B96B}"/>
              </a:ext>
            </a:extLst>
          </p:cNvPr>
          <p:cNvSpPr txBox="1"/>
          <p:nvPr/>
        </p:nvSpPr>
        <p:spPr>
          <a:xfrm>
            <a:off x="2755374" y="9902801"/>
            <a:ext cx="2131241" cy="501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FFFFFF"/>
                </a:solidFill>
              </a:rPr>
              <a:t>This Book is an effort for Data Analysis Center</a:t>
            </a:r>
          </a:p>
        </p:txBody>
      </p:sp>
      <p:pic>
        <p:nvPicPr>
          <p:cNvPr id="1372" name="Picture 1371">
            <a:extLst>
              <a:ext uri="{FF2B5EF4-FFF2-40B4-BE49-F238E27FC236}">
                <a16:creationId xmlns:a16="http://schemas.microsoft.com/office/drawing/2014/main" id="{7455268E-DD20-E32F-8A68-29C567CFA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384" y="9582810"/>
            <a:ext cx="1000391" cy="10003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ducational Programming Brutalist Style by Slidesgo">
  <a:themeElements>
    <a:clrScheme name="Simple Light">
      <a:dk1>
        <a:srgbClr val="0A0A0A"/>
      </a:dk1>
      <a:lt1>
        <a:srgbClr val="FFFFFF"/>
      </a:lt1>
      <a:dk2>
        <a:srgbClr val="DEF2F5"/>
      </a:dk2>
      <a:lt2>
        <a:srgbClr val="DBF5E5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0A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111</Words>
  <Application>Microsoft Office PowerPoint</Application>
  <PresentationFormat>Custom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Proxima Nova</vt:lpstr>
      <vt:lpstr>Arial</vt:lpstr>
      <vt:lpstr>Open Sans</vt:lpstr>
      <vt:lpstr>Lora Medium</vt:lpstr>
      <vt:lpstr>Proxima Nova Semibold</vt:lpstr>
      <vt:lpstr>Educational Programming Brutalist Style by Slidesgo</vt:lpstr>
      <vt:lpstr>Slidesgo Final Pages</vt:lpstr>
      <vt:lpstr>R4PhDs</vt:lpstr>
      <vt:lpstr>R for Non-Technical PhD Researchers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Polla Abdulhamid Fattah</cp:lastModifiedBy>
  <cp:revision>12</cp:revision>
  <dcterms:modified xsi:type="dcterms:W3CDTF">2024-12-08T06:35:02Z</dcterms:modified>
</cp:coreProperties>
</file>