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4" r:id="rId2"/>
    <p:sldId id="266" r:id="rId3"/>
    <p:sldId id="267" r:id="rId4"/>
    <p:sldId id="258" r:id="rId5"/>
    <p:sldId id="269" r:id="rId6"/>
    <p:sldId id="260" r:id="rId7"/>
    <p:sldId id="256" r:id="rId8"/>
    <p:sldId id="263" r:id="rId9"/>
    <p:sldId id="270" r:id="rId10"/>
    <p:sldId id="262"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68C6A8-0166-4AB8-9410-C09ED6865968}" v="35" dt="2022-01-27T14:25:24.4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77" d="100"/>
          <a:sy n="77" d="100"/>
        </p:scale>
        <p:origin x="86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ila Diallo" userId="12ab95fa281dff81" providerId="LiveId" clId="{9668C6A8-0166-4AB8-9410-C09ED6865968}"/>
    <pc:docChg chg="undo custSel addSld delSld modSld sldOrd">
      <pc:chgData name="Ismaila Diallo" userId="12ab95fa281dff81" providerId="LiveId" clId="{9668C6A8-0166-4AB8-9410-C09ED6865968}" dt="2022-01-27T18:14:05.561" v="8575" actId="255"/>
      <pc:docMkLst>
        <pc:docMk/>
      </pc:docMkLst>
      <pc:sldChg chg="addSp delSp modSp mod ord">
        <pc:chgData name="Ismaila Diallo" userId="12ab95fa281dff81" providerId="LiveId" clId="{9668C6A8-0166-4AB8-9410-C09ED6865968}" dt="2022-01-27T14:28:33.919" v="8533" actId="20577"/>
        <pc:sldMkLst>
          <pc:docMk/>
          <pc:sldMk cId="2477937917" sldId="256"/>
        </pc:sldMkLst>
        <pc:spChg chg="add del">
          <ac:chgData name="Ismaila Diallo" userId="12ab95fa281dff81" providerId="LiveId" clId="{9668C6A8-0166-4AB8-9410-C09ED6865968}" dt="2022-01-21T15:30:40.777" v="4209"/>
          <ac:spMkLst>
            <pc:docMk/>
            <pc:sldMk cId="2477937917" sldId="256"/>
            <ac:spMk id="2" creationId="{5355948A-10BA-4EF3-8729-A65E7180C4D8}"/>
          </ac:spMkLst>
        </pc:spChg>
        <pc:spChg chg="mod">
          <ac:chgData name="Ismaila Diallo" userId="12ab95fa281dff81" providerId="LiveId" clId="{9668C6A8-0166-4AB8-9410-C09ED6865968}" dt="2022-01-27T14:28:33.919" v="8533" actId="20577"/>
          <ac:spMkLst>
            <pc:docMk/>
            <pc:sldMk cId="2477937917" sldId="256"/>
            <ac:spMk id="3" creationId="{0C1A6F7F-6EFD-4ED9-9175-405CF3CD2A38}"/>
          </ac:spMkLst>
        </pc:spChg>
        <pc:spChg chg="add del">
          <ac:chgData name="Ismaila Diallo" userId="12ab95fa281dff81" providerId="LiveId" clId="{9668C6A8-0166-4AB8-9410-C09ED6865968}" dt="2022-01-21T15:30:45.769" v="4211"/>
          <ac:spMkLst>
            <pc:docMk/>
            <pc:sldMk cId="2477937917" sldId="256"/>
            <ac:spMk id="4" creationId="{036788BF-E099-4EBB-BBCA-EF9E7D9494F2}"/>
          </ac:spMkLst>
        </pc:spChg>
        <pc:spChg chg="add del">
          <ac:chgData name="Ismaila Diallo" userId="12ab95fa281dff81" providerId="LiveId" clId="{9668C6A8-0166-4AB8-9410-C09ED6865968}" dt="2022-01-21T15:31:03.089" v="4213"/>
          <ac:spMkLst>
            <pc:docMk/>
            <pc:sldMk cId="2477937917" sldId="256"/>
            <ac:spMk id="6" creationId="{89476FF4-FDE2-4A44-AB30-BE375709F09C}"/>
          </ac:spMkLst>
        </pc:spChg>
        <pc:spChg chg="del mod">
          <ac:chgData name="Ismaila Diallo" userId="12ab95fa281dff81" providerId="LiveId" clId="{9668C6A8-0166-4AB8-9410-C09ED6865968}" dt="2022-01-21T16:02:08.968" v="4982" actId="478"/>
          <ac:spMkLst>
            <pc:docMk/>
            <pc:sldMk cId="2477937917" sldId="256"/>
            <ac:spMk id="12" creationId="{DEE19677-B2A6-4B53-BEDD-7A2E658FACA6}"/>
          </ac:spMkLst>
        </pc:spChg>
        <pc:spChg chg="del">
          <ac:chgData name="Ismaila Diallo" userId="12ab95fa281dff81" providerId="LiveId" clId="{9668C6A8-0166-4AB8-9410-C09ED6865968}" dt="2022-01-21T16:02:28.146" v="4987" actId="478"/>
          <ac:spMkLst>
            <pc:docMk/>
            <pc:sldMk cId="2477937917" sldId="256"/>
            <ac:spMk id="13" creationId="{979F8B8C-1E78-4C71-89EF-639727DB1F6D}"/>
          </ac:spMkLst>
        </pc:spChg>
        <pc:spChg chg="del mod">
          <ac:chgData name="Ismaila Diallo" userId="12ab95fa281dff81" providerId="LiveId" clId="{9668C6A8-0166-4AB8-9410-C09ED6865968}" dt="2022-01-21T16:02:33.473" v="4988" actId="478"/>
          <ac:spMkLst>
            <pc:docMk/>
            <pc:sldMk cId="2477937917" sldId="256"/>
            <ac:spMk id="14" creationId="{417954AA-75EC-4CD8-A3CA-6C593E63555E}"/>
          </ac:spMkLst>
        </pc:spChg>
        <pc:spChg chg="del">
          <ac:chgData name="Ismaila Diallo" userId="12ab95fa281dff81" providerId="LiveId" clId="{9668C6A8-0166-4AB8-9410-C09ED6865968}" dt="2022-01-21T16:01:57.397" v="4980" actId="478"/>
          <ac:spMkLst>
            <pc:docMk/>
            <pc:sldMk cId="2477937917" sldId="256"/>
            <ac:spMk id="15" creationId="{4DA9525B-2E5D-4168-A61F-D8BDC0CF8D04}"/>
          </ac:spMkLst>
        </pc:spChg>
        <pc:spChg chg="mod">
          <ac:chgData name="Ismaila Diallo" userId="12ab95fa281dff81" providerId="LiveId" clId="{9668C6A8-0166-4AB8-9410-C09ED6865968}" dt="2022-01-21T16:40:44.411" v="6974"/>
          <ac:spMkLst>
            <pc:docMk/>
            <pc:sldMk cId="2477937917" sldId="256"/>
            <ac:spMk id="20" creationId="{0C74F53B-5A23-42B1-B90D-2F6D235D5FCD}"/>
          </ac:spMkLst>
        </pc:spChg>
        <pc:picChg chg="del">
          <ac:chgData name="Ismaila Diallo" userId="12ab95fa281dff81" providerId="LiveId" clId="{9668C6A8-0166-4AB8-9410-C09ED6865968}" dt="2022-01-21T16:01:46.951" v="4978" actId="478"/>
          <ac:picMkLst>
            <pc:docMk/>
            <pc:sldMk cId="2477937917" sldId="256"/>
            <ac:picMk id="5" creationId="{DF81CB7F-FF02-426D-973D-053407E4A4B0}"/>
          </ac:picMkLst>
        </pc:picChg>
        <pc:picChg chg="del">
          <ac:chgData name="Ismaila Diallo" userId="12ab95fa281dff81" providerId="LiveId" clId="{9668C6A8-0166-4AB8-9410-C09ED6865968}" dt="2022-01-21T16:01:52.734" v="4979" actId="478"/>
          <ac:picMkLst>
            <pc:docMk/>
            <pc:sldMk cId="2477937917" sldId="256"/>
            <ac:picMk id="7" creationId="{9F4A6C14-C501-49E0-9259-CBCC3BB450DC}"/>
          </ac:picMkLst>
        </pc:picChg>
        <pc:picChg chg="del">
          <ac:chgData name="Ismaila Diallo" userId="12ab95fa281dff81" providerId="LiveId" clId="{9668C6A8-0166-4AB8-9410-C09ED6865968}" dt="2022-01-21T16:02:20.438" v="4986" actId="478"/>
          <ac:picMkLst>
            <pc:docMk/>
            <pc:sldMk cId="2477937917" sldId="256"/>
            <ac:picMk id="17" creationId="{70FB7236-EF19-4C4E-8A5F-D2251D4B3077}"/>
          </ac:picMkLst>
        </pc:picChg>
        <pc:picChg chg="del">
          <ac:chgData name="Ismaila Diallo" userId="12ab95fa281dff81" providerId="LiveId" clId="{9668C6A8-0166-4AB8-9410-C09ED6865968}" dt="2022-01-21T16:01:57.397" v="4980" actId="478"/>
          <ac:picMkLst>
            <pc:docMk/>
            <pc:sldMk cId="2477937917" sldId="256"/>
            <ac:picMk id="19" creationId="{491FB0B0-34FE-4571-94B3-EEE88926A357}"/>
          </ac:picMkLst>
        </pc:picChg>
        <pc:cxnChg chg="del">
          <ac:chgData name="Ismaila Diallo" userId="12ab95fa281dff81" providerId="LiveId" clId="{9668C6A8-0166-4AB8-9410-C09ED6865968}" dt="2022-01-21T16:01:52.734" v="4979" actId="478"/>
          <ac:cxnSpMkLst>
            <pc:docMk/>
            <pc:sldMk cId="2477937917" sldId="256"/>
            <ac:cxnSpMk id="9" creationId="{F2AFC3FD-A4F9-4D95-8C7F-83AF97EF4BC1}"/>
          </ac:cxnSpMkLst>
        </pc:cxnChg>
        <pc:cxnChg chg="del">
          <ac:chgData name="Ismaila Diallo" userId="12ab95fa281dff81" providerId="LiveId" clId="{9668C6A8-0166-4AB8-9410-C09ED6865968}" dt="2022-01-21T16:01:52.734" v="4979" actId="478"/>
          <ac:cxnSpMkLst>
            <pc:docMk/>
            <pc:sldMk cId="2477937917" sldId="256"/>
            <ac:cxnSpMk id="11" creationId="{84BBCC45-48BC-47CE-B5A9-B933CBC81A0F}"/>
          </ac:cxnSpMkLst>
        </pc:cxnChg>
      </pc:sldChg>
      <pc:sldChg chg="modSp mod ord">
        <pc:chgData name="Ismaila Diallo" userId="12ab95fa281dff81" providerId="LiveId" clId="{9668C6A8-0166-4AB8-9410-C09ED6865968}" dt="2022-01-27T18:14:05.561" v="8575" actId="255"/>
        <pc:sldMkLst>
          <pc:docMk/>
          <pc:sldMk cId="3879485074" sldId="257"/>
        </pc:sldMkLst>
        <pc:spChg chg="mod">
          <ac:chgData name="Ismaila Diallo" userId="12ab95fa281dff81" providerId="LiveId" clId="{9668C6A8-0166-4AB8-9410-C09ED6865968}" dt="2022-01-27T18:14:05.561" v="8575" actId="255"/>
          <ac:spMkLst>
            <pc:docMk/>
            <pc:sldMk cId="3879485074" sldId="257"/>
            <ac:spMk id="3" creationId="{4BA37BAF-7041-4969-A3DD-9DF6C4EF2B02}"/>
          </ac:spMkLst>
        </pc:spChg>
        <pc:spChg chg="mod">
          <ac:chgData name="Ismaila Diallo" userId="12ab95fa281dff81" providerId="LiveId" clId="{9668C6A8-0166-4AB8-9410-C09ED6865968}" dt="2022-01-21T16:52:09.306" v="7154" actId="21"/>
          <ac:spMkLst>
            <pc:docMk/>
            <pc:sldMk cId="3879485074" sldId="257"/>
            <ac:spMk id="4" creationId="{7F8CDD50-785A-4292-AC73-7721A2D0C40D}"/>
          </ac:spMkLst>
        </pc:spChg>
      </pc:sldChg>
      <pc:sldChg chg="addSp delSp modSp mod">
        <pc:chgData name="Ismaila Diallo" userId="12ab95fa281dff81" providerId="LiveId" clId="{9668C6A8-0166-4AB8-9410-C09ED6865968}" dt="2022-01-21T16:48:22.705" v="7131" actId="1037"/>
        <pc:sldMkLst>
          <pc:docMk/>
          <pc:sldMk cId="129187616" sldId="258"/>
        </pc:sldMkLst>
        <pc:spChg chg="mod">
          <ac:chgData name="Ismaila Diallo" userId="12ab95fa281dff81" providerId="LiveId" clId="{9668C6A8-0166-4AB8-9410-C09ED6865968}" dt="2022-01-21T16:40:15.516" v="6971" actId="20577"/>
          <ac:spMkLst>
            <pc:docMk/>
            <pc:sldMk cId="129187616" sldId="258"/>
            <ac:spMk id="4" creationId="{5BF4C75A-F061-40FA-B00F-5B0B37016F92}"/>
          </ac:spMkLst>
        </pc:spChg>
        <pc:spChg chg="mod">
          <ac:chgData name="Ismaila Diallo" userId="12ab95fa281dff81" providerId="LiveId" clId="{9668C6A8-0166-4AB8-9410-C09ED6865968}" dt="2022-01-21T16:48:22.705" v="7131" actId="1037"/>
          <ac:spMkLst>
            <pc:docMk/>
            <pc:sldMk cId="129187616" sldId="258"/>
            <ac:spMk id="7" creationId="{5B253843-3D4B-4B1E-A003-F6C518C4ADBC}"/>
          </ac:spMkLst>
        </pc:spChg>
        <pc:spChg chg="mod">
          <ac:chgData name="Ismaila Diallo" userId="12ab95fa281dff81" providerId="LiveId" clId="{9668C6A8-0166-4AB8-9410-C09ED6865968}" dt="2022-01-21T16:48:22.705" v="7131" actId="1037"/>
          <ac:spMkLst>
            <pc:docMk/>
            <pc:sldMk cId="129187616" sldId="258"/>
            <ac:spMk id="10" creationId="{7A4956BE-500C-46BF-B2E2-F120E6A652A1}"/>
          </ac:spMkLst>
        </pc:spChg>
        <pc:spChg chg="mod">
          <ac:chgData name="Ismaila Diallo" userId="12ab95fa281dff81" providerId="LiveId" clId="{9668C6A8-0166-4AB8-9410-C09ED6865968}" dt="2022-01-21T16:48:22.705" v="7131" actId="1037"/>
          <ac:spMkLst>
            <pc:docMk/>
            <pc:sldMk cId="129187616" sldId="258"/>
            <ac:spMk id="23" creationId="{52E2EFC8-B120-4D23-A91E-4E03A0C77001}"/>
          </ac:spMkLst>
        </pc:spChg>
        <pc:spChg chg="add del mod">
          <ac:chgData name="Ismaila Diallo" userId="12ab95fa281dff81" providerId="LiveId" clId="{9668C6A8-0166-4AB8-9410-C09ED6865968}" dt="2022-01-21T16:39:58.035" v="6955"/>
          <ac:spMkLst>
            <pc:docMk/>
            <pc:sldMk cId="129187616" sldId="258"/>
            <ac:spMk id="24" creationId="{67D83959-5242-4A7E-9D0B-40C0E3D62906}"/>
          </ac:spMkLst>
        </pc:spChg>
        <pc:spChg chg="mod">
          <ac:chgData name="Ismaila Diallo" userId="12ab95fa281dff81" providerId="LiveId" clId="{9668C6A8-0166-4AB8-9410-C09ED6865968}" dt="2022-01-21T16:48:22.705" v="7131" actId="1037"/>
          <ac:spMkLst>
            <pc:docMk/>
            <pc:sldMk cId="129187616" sldId="258"/>
            <ac:spMk id="26" creationId="{669B64B9-2BA6-49DB-B505-8633837CD26F}"/>
          </ac:spMkLst>
        </pc:spChg>
        <pc:spChg chg="mod">
          <ac:chgData name="Ismaila Diallo" userId="12ab95fa281dff81" providerId="LiveId" clId="{9668C6A8-0166-4AB8-9410-C09ED6865968}" dt="2022-01-21T16:48:22.705" v="7131" actId="1037"/>
          <ac:spMkLst>
            <pc:docMk/>
            <pc:sldMk cId="129187616" sldId="258"/>
            <ac:spMk id="27" creationId="{D50102FE-1368-4654-BE0F-D710902E1909}"/>
          </ac:spMkLst>
        </pc:spChg>
        <pc:spChg chg="mod">
          <ac:chgData name="Ismaila Diallo" userId="12ab95fa281dff81" providerId="LiveId" clId="{9668C6A8-0166-4AB8-9410-C09ED6865968}" dt="2022-01-21T16:48:22.705" v="7131" actId="1037"/>
          <ac:spMkLst>
            <pc:docMk/>
            <pc:sldMk cId="129187616" sldId="258"/>
            <ac:spMk id="28" creationId="{8C1C6322-06A9-406D-BE6C-B43A7D713861}"/>
          </ac:spMkLst>
        </pc:spChg>
        <pc:spChg chg="mod">
          <ac:chgData name="Ismaila Diallo" userId="12ab95fa281dff81" providerId="LiveId" clId="{9668C6A8-0166-4AB8-9410-C09ED6865968}" dt="2022-01-21T16:48:22.705" v="7131" actId="1037"/>
          <ac:spMkLst>
            <pc:docMk/>
            <pc:sldMk cId="129187616" sldId="258"/>
            <ac:spMk id="40" creationId="{CA0EFAD8-BD9D-46B1-8C4A-4E8D986F8FE8}"/>
          </ac:spMkLst>
        </pc:spChg>
        <pc:spChg chg="mod">
          <ac:chgData name="Ismaila Diallo" userId="12ab95fa281dff81" providerId="LiveId" clId="{9668C6A8-0166-4AB8-9410-C09ED6865968}" dt="2022-01-21T16:48:22.705" v="7131" actId="1037"/>
          <ac:spMkLst>
            <pc:docMk/>
            <pc:sldMk cId="129187616" sldId="258"/>
            <ac:spMk id="44" creationId="{CE1AB552-8AAB-4FC6-B753-32B32DA48C8F}"/>
          </ac:spMkLst>
        </pc:spChg>
        <pc:spChg chg="mod">
          <ac:chgData name="Ismaila Diallo" userId="12ab95fa281dff81" providerId="LiveId" clId="{9668C6A8-0166-4AB8-9410-C09ED6865968}" dt="2022-01-21T16:48:22.705" v="7131" actId="1037"/>
          <ac:spMkLst>
            <pc:docMk/>
            <pc:sldMk cId="129187616" sldId="258"/>
            <ac:spMk id="47" creationId="{A80C23BE-A218-42B5-A288-1810A8F58375}"/>
          </ac:spMkLst>
        </pc:spChg>
        <pc:picChg chg="mod">
          <ac:chgData name="Ismaila Diallo" userId="12ab95fa281dff81" providerId="LiveId" clId="{9668C6A8-0166-4AB8-9410-C09ED6865968}" dt="2022-01-21T16:48:22.705" v="7131" actId="1037"/>
          <ac:picMkLst>
            <pc:docMk/>
            <pc:sldMk cId="129187616" sldId="258"/>
            <ac:picMk id="12" creationId="{10814DF3-8649-434B-A1A7-42641F3B45D6}"/>
          </ac:picMkLst>
        </pc:picChg>
        <pc:picChg chg="mod">
          <ac:chgData name="Ismaila Diallo" userId="12ab95fa281dff81" providerId="LiveId" clId="{9668C6A8-0166-4AB8-9410-C09ED6865968}" dt="2022-01-21T16:48:22.705" v="7131" actId="1037"/>
          <ac:picMkLst>
            <pc:docMk/>
            <pc:sldMk cId="129187616" sldId="258"/>
            <ac:picMk id="14" creationId="{34FFDBBA-EC06-40EF-826A-7338E963D985}"/>
          </ac:picMkLst>
        </pc:picChg>
        <pc:picChg chg="mod">
          <ac:chgData name="Ismaila Diallo" userId="12ab95fa281dff81" providerId="LiveId" clId="{9668C6A8-0166-4AB8-9410-C09ED6865968}" dt="2022-01-21T16:48:22.705" v="7131" actId="1037"/>
          <ac:picMkLst>
            <pc:docMk/>
            <pc:sldMk cId="129187616" sldId="258"/>
            <ac:picMk id="25" creationId="{CF8FF3F0-0EB4-4566-8E7F-E8607408D879}"/>
          </ac:picMkLst>
        </pc:picChg>
        <pc:cxnChg chg="mod">
          <ac:chgData name="Ismaila Diallo" userId="12ab95fa281dff81" providerId="LiveId" clId="{9668C6A8-0166-4AB8-9410-C09ED6865968}" dt="2022-01-21T16:48:22.705" v="7131" actId="1037"/>
          <ac:cxnSpMkLst>
            <pc:docMk/>
            <pc:sldMk cId="129187616" sldId="258"/>
            <ac:cxnSpMk id="9" creationId="{B41D12AE-F6F4-4913-B856-206C73F1C2C3}"/>
          </ac:cxnSpMkLst>
        </pc:cxnChg>
        <pc:cxnChg chg="mod">
          <ac:chgData name="Ismaila Diallo" userId="12ab95fa281dff81" providerId="LiveId" clId="{9668C6A8-0166-4AB8-9410-C09ED6865968}" dt="2022-01-21T16:48:22.705" v="7131" actId="1037"/>
          <ac:cxnSpMkLst>
            <pc:docMk/>
            <pc:sldMk cId="129187616" sldId="258"/>
            <ac:cxnSpMk id="22" creationId="{3706CF33-4EFB-4271-BA55-84C079E4033C}"/>
          </ac:cxnSpMkLst>
        </pc:cxnChg>
        <pc:cxnChg chg="mod">
          <ac:chgData name="Ismaila Diallo" userId="12ab95fa281dff81" providerId="LiveId" clId="{9668C6A8-0166-4AB8-9410-C09ED6865968}" dt="2022-01-21T16:48:22.705" v="7131" actId="1037"/>
          <ac:cxnSpMkLst>
            <pc:docMk/>
            <pc:sldMk cId="129187616" sldId="258"/>
            <ac:cxnSpMk id="32" creationId="{F738FC1A-B4E5-4906-9B15-8C79B32F8CB4}"/>
          </ac:cxnSpMkLst>
        </pc:cxnChg>
        <pc:cxnChg chg="mod">
          <ac:chgData name="Ismaila Diallo" userId="12ab95fa281dff81" providerId="LiveId" clId="{9668C6A8-0166-4AB8-9410-C09ED6865968}" dt="2022-01-21T16:48:22.705" v="7131" actId="1037"/>
          <ac:cxnSpMkLst>
            <pc:docMk/>
            <pc:sldMk cId="129187616" sldId="258"/>
            <ac:cxnSpMk id="34" creationId="{D820DCD8-A73D-4AE6-92DD-C490B766B758}"/>
          </ac:cxnSpMkLst>
        </pc:cxnChg>
        <pc:cxnChg chg="mod">
          <ac:chgData name="Ismaila Diallo" userId="12ab95fa281dff81" providerId="LiveId" clId="{9668C6A8-0166-4AB8-9410-C09ED6865968}" dt="2022-01-21T16:48:22.705" v="7131" actId="1037"/>
          <ac:cxnSpMkLst>
            <pc:docMk/>
            <pc:sldMk cId="129187616" sldId="258"/>
            <ac:cxnSpMk id="39" creationId="{41BB58FB-9434-411F-90A5-D3C0FB2A14BA}"/>
          </ac:cxnSpMkLst>
        </pc:cxnChg>
        <pc:cxnChg chg="mod">
          <ac:chgData name="Ismaila Diallo" userId="12ab95fa281dff81" providerId="LiveId" clId="{9668C6A8-0166-4AB8-9410-C09ED6865968}" dt="2022-01-21T16:48:22.705" v="7131" actId="1037"/>
          <ac:cxnSpMkLst>
            <pc:docMk/>
            <pc:sldMk cId="129187616" sldId="258"/>
            <ac:cxnSpMk id="42" creationId="{2FCA0BE6-0E72-433D-AE57-5819E02DF35E}"/>
          </ac:cxnSpMkLst>
        </pc:cxnChg>
        <pc:cxnChg chg="mod">
          <ac:chgData name="Ismaila Diallo" userId="12ab95fa281dff81" providerId="LiveId" clId="{9668C6A8-0166-4AB8-9410-C09ED6865968}" dt="2022-01-21T16:48:22.705" v="7131" actId="1037"/>
          <ac:cxnSpMkLst>
            <pc:docMk/>
            <pc:sldMk cId="129187616" sldId="258"/>
            <ac:cxnSpMk id="51" creationId="{F1B223D0-7BB0-464F-BEE6-E662BE591931}"/>
          </ac:cxnSpMkLst>
        </pc:cxnChg>
        <pc:cxnChg chg="mod">
          <ac:chgData name="Ismaila Diallo" userId="12ab95fa281dff81" providerId="LiveId" clId="{9668C6A8-0166-4AB8-9410-C09ED6865968}" dt="2022-01-21T16:48:22.705" v="7131" actId="1037"/>
          <ac:cxnSpMkLst>
            <pc:docMk/>
            <pc:sldMk cId="129187616" sldId="258"/>
            <ac:cxnSpMk id="60" creationId="{21532900-63A8-45D2-A990-883E469A3FCE}"/>
          </ac:cxnSpMkLst>
        </pc:cxnChg>
      </pc:sldChg>
      <pc:sldChg chg="modSp mod">
        <pc:chgData name="Ismaila Diallo" userId="12ab95fa281dff81" providerId="LiveId" clId="{9668C6A8-0166-4AB8-9410-C09ED6865968}" dt="2022-01-21T16:40:36.944" v="6973"/>
        <pc:sldMkLst>
          <pc:docMk/>
          <pc:sldMk cId="3869451107" sldId="260"/>
        </pc:sldMkLst>
        <pc:spChg chg="mod">
          <ac:chgData name="Ismaila Diallo" userId="12ab95fa281dff81" providerId="LiveId" clId="{9668C6A8-0166-4AB8-9410-C09ED6865968}" dt="2022-01-21T16:24:58.894" v="6516" actId="113"/>
          <ac:spMkLst>
            <pc:docMk/>
            <pc:sldMk cId="3869451107" sldId="260"/>
            <ac:spMk id="2" creationId="{9A775D19-68E1-4CE7-B53C-B3088B75FA57}"/>
          </ac:spMkLst>
        </pc:spChg>
        <pc:spChg chg="mod">
          <ac:chgData name="Ismaila Diallo" userId="12ab95fa281dff81" providerId="LiveId" clId="{9668C6A8-0166-4AB8-9410-C09ED6865968}" dt="2022-01-21T16:00:32.660" v="4948" actId="14100"/>
          <ac:spMkLst>
            <pc:docMk/>
            <pc:sldMk cId="3869451107" sldId="260"/>
            <ac:spMk id="3" creationId="{0C1A6F7F-6EFD-4ED9-9175-405CF3CD2A38}"/>
          </ac:spMkLst>
        </pc:spChg>
        <pc:spChg chg="mod">
          <ac:chgData name="Ismaila Diallo" userId="12ab95fa281dff81" providerId="LiveId" clId="{9668C6A8-0166-4AB8-9410-C09ED6865968}" dt="2022-01-21T16:25:17.613" v="6531" actId="1035"/>
          <ac:spMkLst>
            <pc:docMk/>
            <pc:sldMk cId="3869451107" sldId="260"/>
            <ac:spMk id="12" creationId="{DEE19677-B2A6-4B53-BEDD-7A2E658FACA6}"/>
          </ac:spMkLst>
        </pc:spChg>
        <pc:spChg chg="mod">
          <ac:chgData name="Ismaila Diallo" userId="12ab95fa281dff81" providerId="LiveId" clId="{9668C6A8-0166-4AB8-9410-C09ED6865968}" dt="2022-01-21T16:00:26.614" v="4947" actId="1035"/>
          <ac:spMkLst>
            <pc:docMk/>
            <pc:sldMk cId="3869451107" sldId="260"/>
            <ac:spMk id="13" creationId="{979F8B8C-1E78-4C71-89EF-639727DB1F6D}"/>
          </ac:spMkLst>
        </pc:spChg>
        <pc:spChg chg="mod">
          <ac:chgData name="Ismaila Diallo" userId="12ab95fa281dff81" providerId="LiveId" clId="{9668C6A8-0166-4AB8-9410-C09ED6865968}" dt="2022-01-21T16:00:26.614" v="4947" actId="1035"/>
          <ac:spMkLst>
            <pc:docMk/>
            <pc:sldMk cId="3869451107" sldId="260"/>
            <ac:spMk id="14" creationId="{417954AA-75EC-4CD8-A3CA-6C593E63555E}"/>
          </ac:spMkLst>
        </pc:spChg>
        <pc:spChg chg="mod">
          <ac:chgData name="Ismaila Diallo" userId="12ab95fa281dff81" providerId="LiveId" clId="{9668C6A8-0166-4AB8-9410-C09ED6865968}" dt="2022-01-21T16:00:26.614" v="4947" actId="1035"/>
          <ac:spMkLst>
            <pc:docMk/>
            <pc:sldMk cId="3869451107" sldId="260"/>
            <ac:spMk id="15" creationId="{4DA9525B-2E5D-4168-A61F-D8BDC0CF8D04}"/>
          </ac:spMkLst>
        </pc:spChg>
        <pc:spChg chg="mod">
          <ac:chgData name="Ismaila Diallo" userId="12ab95fa281dff81" providerId="LiveId" clId="{9668C6A8-0166-4AB8-9410-C09ED6865968}" dt="2022-01-21T16:40:36.944" v="6973"/>
          <ac:spMkLst>
            <pc:docMk/>
            <pc:sldMk cId="3869451107" sldId="260"/>
            <ac:spMk id="20" creationId="{0C74F53B-5A23-42B1-B90D-2F6D235D5FCD}"/>
          </ac:spMkLst>
        </pc:spChg>
        <pc:spChg chg="mod">
          <ac:chgData name="Ismaila Diallo" userId="12ab95fa281dff81" providerId="LiveId" clId="{9668C6A8-0166-4AB8-9410-C09ED6865968}" dt="2022-01-21T16:00:26.614" v="4947" actId="1035"/>
          <ac:spMkLst>
            <pc:docMk/>
            <pc:sldMk cId="3869451107" sldId="260"/>
            <ac:spMk id="32" creationId="{69246055-15FE-4D5C-A348-717C984D3D49}"/>
          </ac:spMkLst>
        </pc:spChg>
        <pc:picChg chg="mod">
          <ac:chgData name="Ismaila Diallo" userId="12ab95fa281dff81" providerId="LiveId" clId="{9668C6A8-0166-4AB8-9410-C09ED6865968}" dt="2022-01-21T16:00:26.614" v="4947" actId="1035"/>
          <ac:picMkLst>
            <pc:docMk/>
            <pc:sldMk cId="3869451107" sldId="260"/>
            <ac:picMk id="5" creationId="{DF81CB7F-FF02-426D-973D-053407E4A4B0}"/>
          </ac:picMkLst>
        </pc:picChg>
        <pc:picChg chg="mod">
          <ac:chgData name="Ismaila Diallo" userId="12ab95fa281dff81" providerId="LiveId" clId="{9668C6A8-0166-4AB8-9410-C09ED6865968}" dt="2022-01-21T16:00:26.614" v="4947" actId="1035"/>
          <ac:picMkLst>
            <pc:docMk/>
            <pc:sldMk cId="3869451107" sldId="260"/>
            <ac:picMk id="7" creationId="{9F4A6C14-C501-49E0-9259-CBCC3BB450DC}"/>
          </ac:picMkLst>
        </pc:picChg>
        <pc:picChg chg="mod">
          <ac:chgData name="Ismaila Diallo" userId="12ab95fa281dff81" providerId="LiveId" clId="{9668C6A8-0166-4AB8-9410-C09ED6865968}" dt="2022-01-21T16:00:26.614" v="4947" actId="1035"/>
          <ac:picMkLst>
            <pc:docMk/>
            <pc:sldMk cId="3869451107" sldId="260"/>
            <ac:picMk id="8" creationId="{2D9DBD35-8980-4019-9361-1515FB346378}"/>
          </ac:picMkLst>
        </pc:picChg>
        <pc:picChg chg="mod">
          <ac:chgData name="Ismaila Diallo" userId="12ab95fa281dff81" providerId="LiveId" clId="{9668C6A8-0166-4AB8-9410-C09ED6865968}" dt="2022-01-21T16:00:26.614" v="4947" actId="1035"/>
          <ac:picMkLst>
            <pc:docMk/>
            <pc:sldMk cId="3869451107" sldId="260"/>
            <ac:picMk id="29" creationId="{3BD419C1-C444-4DEB-BF62-B30FB08940C0}"/>
          </ac:picMkLst>
        </pc:picChg>
        <pc:picChg chg="mod">
          <ac:chgData name="Ismaila Diallo" userId="12ab95fa281dff81" providerId="LiveId" clId="{9668C6A8-0166-4AB8-9410-C09ED6865968}" dt="2022-01-21T16:00:26.614" v="4947" actId="1035"/>
          <ac:picMkLst>
            <pc:docMk/>
            <pc:sldMk cId="3869451107" sldId="260"/>
            <ac:picMk id="53" creationId="{46CD27DC-619E-4375-B5A2-57C54D7D2B29}"/>
          </ac:picMkLst>
        </pc:picChg>
        <pc:cxnChg chg="mod">
          <ac:chgData name="Ismaila Diallo" userId="12ab95fa281dff81" providerId="LiveId" clId="{9668C6A8-0166-4AB8-9410-C09ED6865968}" dt="2022-01-21T16:00:26.614" v="4947" actId="1035"/>
          <ac:cxnSpMkLst>
            <pc:docMk/>
            <pc:sldMk cId="3869451107" sldId="260"/>
            <ac:cxnSpMk id="9" creationId="{F2AFC3FD-A4F9-4D95-8C7F-83AF97EF4BC1}"/>
          </ac:cxnSpMkLst>
        </pc:cxnChg>
        <pc:cxnChg chg="mod">
          <ac:chgData name="Ismaila Diallo" userId="12ab95fa281dff81" providerId="LiveId" clId="{9668C6A8-0166-4AB8-9410-C09ED6865968}" dt="2022-01-21T16:00:26.614" v="4947" actId="1035"/>
          <ac:cxnSpMkLst>
            <pc:docMk/>
            <pc:sldMk cId="3869451107" sldId="260"/>
            <ac:cxnSpMk id="11" creationId="{84BBCC45-48BC-47CE-B5A9-B933CBC81A0F}"/>
          </ac:cxnSpMkLst>
        </pc:cxnChg>
        <pc:cxnChg chg="mod">
          <ac:chgData name="Ismaila Diallo" userId="12ab95fa281dff81" providerId="LiveId" clId="{9668C6A8-0166-4AB8-9410-C09ED6865968}" dt="2022-01-21T16:00:26.614" v="4947" actId="1035"/>
          <ac:cxnSpMkLst>
            <pc:docMk/>
            <pc:sldMk cId="3869451107" sldId="260"/>
            <ac:cxnSpMk id="49" creationId="{59DA64B6-2D73-4A39-88FF-01B5D7762227}"/>
          </ac:cxnSpMkLst>
        </pc:cxnChg>
        <pc:cxnChg chg="mod">
          <ac:chgData name="Ismaila Diallo" userId="12ab95fa281dff81" providerId="LiveId" clId="{9668C6A8-0166-4AB8-9410-C09ED6865968}" dt="2022-01-21T16:00:26.614" v="4947" actId="1035"/>
          <ac:cxnSpMkLst>
            <pc:docMk/>
            <pc:sldMk cId="3869451107" sldId="260"/>
            <ac:cxnSpMk id="51" creationId="{166CDD80-03C5-49FE-87D5-F851459014CA}"/>
          </ac:cxnSpMkLst>
        </pc:cxnChg>
      </pc:sldChg>
      <pc:sldChg chg="modSp mod">
        <pc:chgData name="Ismaila Diallo" userId="12ab95fa281dff81" providerId="LiveId" clId="{9668C6A8-0166-4AB8-9410-C09ED6865968}" dt="2022-01-21T16:41:53.272" v="7107" actId="1038"/>
        <pc:sldMkLst>
          <pc:docMk/>
          <pc:sldMk cId="2077646348" sldId="262"/>
        </pc:sldMkLst>
        <pc:spChg chg="mod">
          <ac:chgData name="Ismaila Diallo" userId="12ab95fa281dff81" providerId="LiveId" clId="{9668C6A8-0166-4AB8-9410-C09ED6865968}" dt="2022-01-21T16:41:53.272" v="7107" actId="1038"/>
          <ac:spMkLst>
            <pc:docMk/>
            <pc:sldMk cId="2077646348" sldId="262"/>
            <ac:spMk id="12" creationId="{DEE19677-B2A6-4B53-BEDD-7A2E658FACA6}"/>
          </ac:spMkLst>
        </pc:spChg>
        <pc:spChg chg="mod">
          <ac:chgData name="Ismaila Diallo" userId="12ab95fa281dff81" providerId="LiveId" clId="{9668C6A8-0166-4AB8-9410-C09ED6865968}" dt="2022-01-21T16:41:53.272" v="7107" actId="1038"/>
          <ac:spMkLst>
            <pc:docMk/>
            <pc:sldMk cId="2077646348" sldId="262"/>
            <ac:spMk id="13" creationId="{979F8B8C-1E78-4C71-89EF-639727DB1F6D}"/>
          </ac:spMkLst>
        </pc:spChg>
        <pc:spChg chg="mod">
          <ac:chgData name="Ismaila Diallo" userId="12ab95fa281dff81" providerId="LiveId" clId="{9668C6A8-0166-4AB8-9410-C09ED6865968}" dt="2022-01-21T16:41:53.272" v="7107" actId="1038"/>
          <ac:spMkLst>
            <pc:docMk/>
            <pc:sldMk cId="2077646348" sldId="262"/>
            <ac:spMk id="14" creationId="{417954AA-75EC-4CD8-A3CA-6C593E63555E}"/>
          </ac:spMkLst>
        </pc:spChg>
        <pc:spChg chg="mod">
          <ac:chgData name="Ismaila Diallo" userId="12ab95fa281dff81" providerId="LiveId" clId="{9668C6A8-0166-4AB8-9410-C09ED6865968}" dt="2022-01-21T16:41:53.272" v="7107" actId="1038"/>
          <ac:spMkLst>
            <pc:docMk/>
            <pc:sldMk cId="2077646348" sldId="262"/>
            <ac:spMk id="15" creationId="{4DA9525B-2E5D-4168-A61F-D8BDC0CF8D04}"/>
          </ac:spMkLst>
        </pc:spChg>
        <pc:spChg chg="mod">
          <ac:chgData name="Ismaila Diallo" userId="12ab95fa281dff81" providerId="LiveId" clId="{9668C6A8-0166-4AB8-9410-C09ED6865968}" dt="2022-01-21T16:40:56.054" v="6976"/>
          <ac:spMkLst>
            <pc:docMk/>
            <pc:sldMk cId="2077646348" sldId="262"/>
            <ac:spMk id="20" creationId="{0C74F53B-5A23-42B1-B90D-2F6D235D5FCD}"/>
          </ac:spMkLst>
        </pc:spChg>
        <pc:spChg chg="mod">
          <ac:chgData name="Ismaila Diallo" userId="12ab95fa281dff81" providerId="LiveId" clId="{9668C6A8-0166-4AB8-9410-C09ED6865968}" dt="2022-01-21T16:28:27.584" v="6661" actId="20577"/>
          <ac:spMkLst>
            <pc:docMk/>
            <pc:sldMk cId="2077646348" sldId="262"/>
            <ac:spMk id="30" creationId="{2EC0B8A3-45E9-4C75-811C-96075CA897F8}"/>
          </ac:spMkLst>
        </pc:spChg>
        <pc:spChg chg="mod">
          <ac:chgData name="Ismaila Diallo" userId="12ab95fa281dff81" providerId="LiveId" clId="{9668C6A8-0166-4AB8-9410-C09ED6865968}" dt="2022-01-21T16:41:53.272" v="7107" actId="1038"/>
          <ac:spMkLst>
            <pc:docMk/>
            <pc:sldMk cId="2077646348" sldId="262"/>
            <ac:spMk id="32" creationId="{69246055-15FE-4D5C-A348-717C984D3D49}"/>
          </ac:spMkLst>
        </pc:spChg>
        <pc:picChg chg="mod">
          <ac:chgData name="Ismaila Diallo" userId="12ab95fa281dff81" providerId="LiveId" clId="{9668C6A8-0166-4AB8-9410-C09ED6865968}" dt="2022-01-21T16:41:53.272" v="7107" actId="1038"/>
          <ac:picMkLst>
            <pc:docMk/>
            <pc:sldMk cId="2077646348" sldId="262"/>
            <ac:picMk id="5" creationId="{DF81CB7F-FF02-426D-973D-053407E4A4B0}"/>
          </ac:picMkLst>
        </pc:picChg>
        <pc:picChg chg="mod">
          <ac:chgData name="Ismaila Diallo" userId="12ab95fa281dff81" providerId="LiveId" clId="{9668C6A8-0166-4AB8-9410-C09ED6865968}" dt="2022-01-21T16:41:53.272" v="7107" actId="1038"/>
          <ac:picMkLst>
            <pc:docMk/>
            <pc:sldMk cId="2077646348" sldId="262"/>
            <ac:picMk id="7" creationId="{9F4A6C14-C501-49E0-9259-CBCC3BB450DC}"/>
          </ac:picMkLst>
        </pc:picChg>
        <pc:picChg chg="mod">
          <ac:chgData name="Ismaila Diallo" userId="12ab95fa281dff81" providerId="LiveId" clId="{9668C6A8-0166-4AB8-9410-C09ED6865968}" dt="2022-01-21T16:41:53.272" v="7107" actId="1038"/>
          <ac:picMkLst>
            <pc:docMk/>
            <pc:sldMk cId="2077646348" sldId="262"/>
            <ac:picMk id="29" creationId="{3BD419C1-C444-4DEB-BF62-B30FB08940C0}"/>
          </ac:picMkLst>
        </pc:picChg>
        <pc:cxnChg chg="mod">
          <ac:chgData name="Ismaila Diallo" userId="12ab95fa281dff81" providerId="LiveId" clId="{9668C6A8-0166-4AB8-9410-C09ED6865968}" dt="2022-01-21T16:41:53.272" v="7107" actId="1038"/>
          <ac:cxnSpMkLst>
            <pc:docMk/>
            <pc:sldMk cId="2077646348" sldId="262"/>
            <ac:cxnSpMk id="9" creationId="{F2AFC3FD-A4F9-4D95-8C7F-83AF97EF4BC1}"/>
          </ac:cxnSpMkLst>
        </pc:cxnChg>
        <pc:cxnChg chg="mod">
          <ac:chgData name="Ismaila Diallo" userId="12ab95fa281dff81" providerId="LiveId" clId="{9668C6A8-0166-4AB8-9410-C09ED6865968}" dt="2022-01-21T16:41:53.272" v="7107" actId="1038"/>
          <ac:cxnSpMkLst>
            <pc:docMk/>
            <pc:sldMk cId="2077646348" sldId="262"/>
            <ac:cxnSpMk id="11" creationId="{84BBCC45-48BC-47CE-B5A9-B933CBC81A0F}"/>
          </ac:cxnSpMkLst>
        </pc:cxnChg>
        <pc:cxnChg chg="mod">
          <ac:chgData name="Ismaila Diallo" userId="12ab95fa281dff81" providerId="LiveId" clId="{9668C6A8-0166-4AB8-9410-C09ED6865968}" dt="2022-01-21T16:41:53.272" v="7107" actId="1038"/>
          <ac:cxnSpMkLst>
            <pc:docMk/>
            <pc:sldMk cId="2077646348" sldId="262"/>
            <ac:cxnSpMk id="49" creationId="{59DA64B6-2D73-4A39-88FF-01B5D7762227}"/>
          </ac:cxnSpMkLst>
        </pc:cxnChg>
        <pc:cxnChg chg="mod">
          <ac:chgData name="Ismaila Diallo" userId="12ab95fa281dff81" providerId="LiveId" clId="{9668C6A8-0166-4AB8-9410-C09ED6865968}" dt="2022-01-21T16:41:53.272" v="7107" actId="1038"/>
          <ac:cxnSpMkLst>
            <pc:docMk/>
            <pc:sldMk cId="2077646348" sldId="262"/>
            <ac:cxnSpMk id="51" creationId="{166CDD80-03C5-49FE-87D5-F851459014CA}"/>
          </ac:cxnSpMkLst>
        </pc:cxnChg>
      </pc:sldChg>
      <pc:sldChg chg="modSp mod">
        <pc:chgData name="Ismaila Diallo" userId="12ab95fa281dff81" providerId="LiveId" clId="{9668C6A8-0166-4AB8-9410-C09ED6865968}" dt="2022-01-21T16:40:49.129" v="6975"/>
        <pc:sldMkLst>
          <pc:docMk/>
          <pc:sldMk cId="898424184" sldId="263"/>
        </pc:sldMkLst>
        <pc:spChg chg="mod">
          <ac:chgData name="Ismaila Diallo" userId="12ab95fa281dff81" providerId="LiveId" clId="{9668C6A8-0166-4AB8-9410-C09ED6865968}" dt="2022-01-21T16:25:37.559" v="6532" actId="207"/>
          <ac:spMkLst>
            <pc:docMk/>
            <pc:sldMk cId="898424184" sldId="263"/>
            <ac:spMk id="2" creationId="{9A775D19-68E1-4CE7-B53C-B3088B75FA57}"/>
          </ac:spMkLst>
        </pc:spChg>
        <pc:spChg chg="mod">
          <ac:chgData name="Ismaila Diallo" userId="12ab95fa281dff81" providerId="LiveId" clId="{9668C6A8-0166-4AB8-9410-C09ED6865968}" dt="2022-01-21T16:22:14.008" v="6458" actId="14100"/>
          <ac:spMkLst>
            <pc:docMk/>
            <pc:sldMk cId="898424184" sldId="263"/>
            <ac:spMk id="3" creationId="{0C1A6F7F-6EFD-4ED9-9175-405CF3CD2A38}"/>
          </ac:spMkLst>
        </pc:spChg>
        <pc:spChg chg="mod">
          <ac:chgData name="Ismaila Diallo" userId="12ab95fa281dff81" providerId="LiveId" clId="{9668C6A8-0166-4AB8-9410-C09ED6865968}" dt="2022-01-21T16:16:19.212" v="6352" actId="1035"/>
          <ac:spMkLst>
            <pc:docMk/>
            <pc:sldMk cId="898424184" sldId="263"/>
            <ac:spMk id="12" creationId="{DEE19677-B2A6-4B53-BEDD-7A2E658FACA6}"/>
          </ac:spMkLst>
        </pc:spChg>
        <pc:spChg chg="mod">
          <ac:chgData name="Ismaila Diallo" userId="12ab95fa281dff81" providerId="LiveId" clId="{9668C6A8-0166-4AB8-9410-C09ED6865968}" dt="2022-01-21T16:16:19.212" v="6352" actId="1035"/>
          <ac:spMkLst>
            <pc:docMk/>
            <pc:sldMk cId="898424184" sldId="263"/>
            <ac:spMk id="13" creationId="{979F8B8C-1E78-4C71-89EF-639727DB1F6D}"/>
          </ac:spMkLst>
        </pc:spChg>
        <pc:spChg chg="mod">
          <ac:chgData name="Ismaila Diallo" userId="12ab95fa281dff81" providerId="LiveId" clId="{9668C6A8-0166-4AB8-9410-C09ED6865968}" dt="2022-01-21T16:16:19.212" v="6352" actId="1035"/>
          <ac:spMkLst>
            <pc:docMk/>
            <pc:sldMk cId="898424184" sldId="263"/>
            <ac:spMk id="14" creationId="{417954AA-75EC-4CD8-A3CA-6C593E63555E}"/>
          </ac:spMkLst>
        </pc:spChg>
        <pc:spChg chg="mod">
          <ac:chgData name="Ismaila Diallo" userId="12ab95fa281dff81" providerId="LiveId" clId="{9668C6A8-0166-4AB8-9410-C09ED6865968}" dt="2022-01-21T16:16:19.212" v="6352" actId="1035"/>
          <ac:spMkLst>
            <pc:docMk/>
            <pc:sldMk cId="898424184" sldId="263"/>
            <ac:spMk id="15" creationId="{4DA9525B-2E5D-4168-A61F-D8BDC0CF8D04}"/>
          </ac:spMkLst>
        </pc:spChg>
        <pc:spChg chg="mod">
          <ac:chgData name="Ismaila Diallo" userId="12ab95fa281dff81" providerId="LiveId" clId="{9668C6A8-0166-4AB8-9410-C09ED6865968}" dt="2022-01-21T16:40:49.129" v="6975"/>
          <ac:spMkLst>
            <pc:docMk/>
            <pc:sldMk cId="898424184" sldId="263"/>
            <ac:spMk id="20" creationId="{0C74F53B-5A23-42B1-B90D-2F6D235D5FCD}"/>
          </ac:spMkLst>
        </pc:spChg>
        <pc:spChg chg="mod">
          <ac:chgData name="Ismaila Diallo" userId="12ab95fa281dff81" providerId="LiveId" clId="{9668C6A8-0166-4AB8-9410-C09ED6865968}" dt="2022-01-21T16:16:19.212" v="6352" actId="1035"/>
          <ac:spMkLst>
            <pc:docMk/>
            <pc:sldMk cId="898424184" sldId="263"/>
            <ac:spMk id="32" creationId="{69246055-15FE-4D5C-A348-717C984D3D49}"/>
          </ac:spMkLst>
        </pc:spChg>
        <pc:picChg chg="mod">
          <ac:chgData name="Ismaila Diallo" userId="12ab95fa281dff81" providerId="LiveId" clId="{9668C6A8-0166-4AB8-9410-C09ED6865968}" dt="2022-01-21T16:16:19.212" v="6352" actId="1035"/>
          <ac:picMkLst>
            <pc:docMk/>
            <pc:sldMk cId="898424184" sldId="263"/>
            <ac:picMk id="5" creationId="{DF81CB7F-FF02-426D-973D-053407E4A4B0}"/>
          </ac:picMkLst>
        </pc:picChg>
        <pc:picChg chg="mod">
          <ac:chgData name="Ismaila Diallo" userId="12ab95fa281dff81" providerId="LiveId" clId="{9668C6A8-0166-4AB8-9410-C09ED6865968}" dt="2022-01-21T16:16:19.212" v="6352" actId="1035"/>
          <ac:picMkLst>
            <pc:docMk/>
            <pc:sldMk cId="898424184" sldId="263"/>
            <ac:picMk id="7" creationId="{9F4A6C14-C501-49E0-9259-CBCC3BB450DC}"/>
          </ac:picMkLst>
        </pc:picChg>
        <pc:picChg chg="mod">
          <ac:chgData name="Ismaila Diallo" userId="12ab95fa281dff81" providerId="LiveId" clId="{9668C6A8-0166-4AB8-9410-C09ED6865968}" dt="2022-01-21T16:16:19.212" v="6352" actId="1035"/>
          <ac:picMkLst>
            <pc:docMk/>
            <pc:sldMk cId="898424184" sldId="263"/>
            <ac:picMk id="8" creationId="{CAE59C88-C8E0-48AD-83AE-6E6439FA6165}"/>
          </ac:picMkLst>
        </pc:picChg>
        <pc:picChg chg="mod">
          <ac:chgData name="Ismaila Diallo" userId="12ab95fa281dff81" providerId="LiveId" clId="{9668C6A8-0166-4AB8-9410-C09ED6865968}" dt="2022-01-21T16:16:19.212" v="6352" actId="1035"/>
          <ac:picMkLst>
            <pc:docMk/>
            <pc:sldMk cId="898424184" sldId="263"/>
            <ac:picMk id="29" creationId="{3BD419C1-C444-4DEB-BF62-B30FB08940C0}"/>
          </ac:picMkLst>
        </pc:picChg>
        <pc:picChg chg="mod">
          <ac:chgData name="Ismaila Diallo" userId="12ab95fa281dff81" providerId="LiveId" clId="{9668C6A8-0166-4AB8-9410-C09ED6865968}" dt="2022-01-21T16:16:19.212" v="6352" actId="1035"/>
          <ac:picMkLst>
            <pc:docMk/>
            <pc:sldMk cId="898424184" sldId="263"/>
            <ac:picMk id="53" creationId="{46CD27DC-619E-4375-B5A2-57C54D7D2B29}"/>
          </ac:picMkLst>
        </pc:picChg>
        <pc:cxnChg chg="mod">
          <ac:chgData name="Ismaila Diallo" userId="12ab95fa281dff81" providerId="LiveId" clId="{9668C6A8-0166-4AB8-9410-C09ED6865968}" dt="2022-01-21T16:16:19.212" v="6352" actId="1035"/>
          <ac:cxnSpMkLst>
            <pc:docMk/>
            <pc:sldMk cId="898424184" sldId="263"/>
            <ac:cxnSpMk id="9" creationId="{F2AFC3FD-A4F9-4D95-8C7F-83AF97EF4BC1}"/>
          </ac:cxnSpMkLst>
        </pc:cxnChg>
        <pc:cxnChg chg="mod">
          <ac:chgData name="Ismaila Diallo" userId="12ab95fa281dff81" providerId="LiveId" clId="{9668C6A8-0166-4AB8-9410-C09ED6865968}" dt="2022-01-21T16:16:19.212" v="6352" actId="1035"/>
          <ac:cxnSpMkLst>
            <pc:docMk/>
            <pc:sldMk cId="898424184" sldId="263"/>
            <ac:cxnSpMk id="11" creationId="{84BBCC45-48BC-47CE-B5A9-B933CBC81A0F}"/>
          </ac:cxnSpMkLst>
        </pc:cxnChg>
        <pc:cxnChg chg="mod">
          <ac:chgData name="Ismaila Diallo" userId="12ab95fa281dff81" providerId="LiveId" clId="{9668C6A8-0166-4AB8-9410-C09ED6865968}" dt="2022-01-21T16:16:19.212" v="6352" actId="1035"/>
          <ac:cxnSpMkLst>
            <pc:docMk/>
            <pc:sldMk cId="898424184" sldId="263"/>
            <ac:cxnSpMk id="49" creationId="{59DA64B6-2D73-4A39-88FF-01B5D7762227}"/>
          </ac:cxnSpMkLst>
        </pc:cxnChg>
        <pc:cxnChg chg="mod">
          <ac:chgData name="Ismaila Diallo" userId="12ab95fa281dff81" providerId="LiveId" clId="{9668C6A8-0166-4AB8-9410-C09ED6865968}" dt="2022-01-21T16:16:19.212" v="6352" actId="1035"/>
          <ac:cxnSpMkLst>
            <pc:docMk/>
            <pc:sldMk cId="898424184" sldId="263"/>
            <ac:cxnSpMk id="51" creationId="{166CDD80-03C5-49FE-87D5-F851459014CA}"/>
          </ac:cxnSpMkLst>
        </pc:cxnChg>
      </pc:sldChg>
      <pc:sldChg chg="modSp mod">
        <pc:chgData name="Ismaila Diallo" userId="12ab95fa281dff81" providerId="LiveId" clId="{9668C6A8-0166-4AB8-9410-C09ED6865968}" dt="2022-01-27T13:33:08.117" v="7617" actId="20577"/>
        <pc:sldMkLst>
          <pc:docMk/>
          <pc:sldMk cId="2737540626" sldId="264"/>
        </pc:sldMkLst>
        <pc:spChg chg="mod">
          <ac:chgData name="Ismaila Diallo" userId="12ab95fa281dff81" providerId="LiveId" clId="{9668C6A8-0166-4AB8-9410-C09ED6865968}" dt="2022-01-27T13:33:08.117" v="7617" actId="20577"/>
          <ac:spMkLst>
            <pc:docMk/>
            <pc:sldMk cId="2737540626" sldId="264"/>
            <ac:spMk id="3" creationId="{4BA37BAF-7041-4969-A3DD-9DF6C4EF2B02}"/>
          </ac:spMkLst>
        </pc:spChg>
        <pc:spChg chg="mod">
          <ac:chgData name="Ismaila Diallo" userId="12ab95fa281dff81" providerId="LiveId" clId="{9668C6A8-0166-4AB8-9410-C09ED6865968}" dt="2022-01-21T16:50:37.953" v="7153" actId="1076"/>
          <ac:spMkLst>
            <pc:docMk/>
            <pc:sldMk cId="2737540626" sldId="264"/>
            <ac:spMk id="4" creationId="{7F8CDD50-785A-4292-AC73-7721A2D0C40D}"/>
          </ac:spMkLst>
        </pc:spChg>
      </pc:sldChg>
      <pc:sldChg chg="new del">
        <pc:chgData name="Ismaila Diallo" userId="12ab95fa281dff81" providerId="LiveId" clId="{9668C6A8-0166-4AB8-9410-C09ED6865968}" dt="2022-01-21T14:15:15.008" v="723" actId="47"/>
        <pc:sldMkLst>
          <pc:docMk/>
          <pc:sldMk cId="1682144466" sldId="265"/>
        </pc:sldMkLst>
      </pc:sldChg>
      <pc:sldChg chg="modSp add mod">
        <pc:chgData name="Ismaila Diallo" userId="12ab95fa281dff81" providerId="LiveId" clId="{9668C6A8-0166-4AB8-9410-C09ED6865968}" dt="2022-01-27T14:27:12.578" v="8527" actId="113"/>
        <pc:sldMkLst>
          <pc:docMk/>
          <pc:sldMk cId="3381025187" sldId="266"/>
        </pc:sldMkLst>
        <pc:spChg chg="mod">
          <ac:chgData name="Ismaila Diallo" userId="12ab95fa281dff81" providerId="LiveId" clId="{9668C6A8-0166-4AB8-9410-C09ED6865968}" dt="2022-01-27T14:27:12.578" v="8527" actId="113"/>
          <ac:spMkLst>
            <pc:docMk/>
            <pc:sldMk cId="3381025187" sldId="266"/>
            <ac:spMk id="3" creationId="{4BA37BAF-7041-4969-A3DD-9DF6C4EF2B02}"/>
          </ac:spMkLst>
        </pc:spChg>
      </pc:sldChg>
      <pc:sldChg chg="modSp add del mod ord">
        <pc:chgData name="Ismaila Diallo" userId="12ab95fa281dff81" providerId="LiveId" clId="{9668C6A8-0166-4AB8-9410-C09ED6865968}" dt="2022-01-21T15:05:15.043" v="3353" actId="2696"/>
        <pc:sldMkLst>
          <pc:docMk/>
          <pc:sldMk cId="736028949" sldId="267"/>
        </pc:sldMkLst>
        <pc:spChg chg="mod">
          <ac:chgData name="Ismaila Diallo" userId="12ab95fa281dff81" providerId="LiveId" clId="{9668C6A8-0166-4AB8-9410-C09ED6865968}" dt="2022-01-21T15:04:50.635" v="3352" actId="5793"/>
          <ac:spMkLst>
            <pc:docMk/>
            <pc:sldMk cId="736028949" sldId="267"/>
            <ac:spMk id="3" creationId="{4BA37BAF-7041-4969-A3DD-9DF6C4EF2B02}"/>
          </ac:spMkLst>
        </pc:spChg>
      </pc:sldChg>
      <pc:sldChg chg="modSp add mod ord">
        <pc:chgData name="Ismaila Diallo" userId="12ab95fa281dff81" providerId="LiveId" clId="{9668C6A8-0166-4AB8-9410-C09ED6865968}" dt="2022-01-27T18:04:10.075" v="8534" actId="5793"/>
        <pc:sldMkLst>
          <pc:docMk/>
          <pc:sldMk cId="2089299085" sldId="267"/>
        </pc:sldMkLst>
        <pc:spChg chg="mod">
          <ac:chgData name="Ismaila Diallo" userId="12ab95fa281dff81" providerId="LiveId" clId="{9668C6A8-0166-4AB8-9410-C09ED6865968}" dt="2022-01-27T18:04:10.075" v="8534" actId="5793"/>
          <ac:spMkLst>
            <pc:docMk/>
            <pc:sldMk cId="2089299085" sldId="267"/>
            <ac:spMk id="3" creationId="{4BA37BAF-7041-4969-A3DD-9DF6C4EF2B02}"/>
          </ac:spMkLst>
        </pc:spChg>
      </pc:sldChg>
      <pc:sldChg chg="add del ord">
        <pc:chgData name="Ismaila Diallo" userId="12ab95fa281dff81" providerId="LiveId" clId="{9668C6A8-0166-4AB8-9410-C09ED6865968}" dt="2022-01-21T16:33:34.631" v="6713" actId="47"/>
        <pc:sldMkLst>
          <pc:docMk/>
          <pc:sldMk cId="2410366743" sldId="268"/>
        </pc:sldMkLst>
      </pc:sldChg>
      <pc:sldChg chg="modSp add mod">
        <pc:chgData name="Ismaila Diallo" userId="12ab95fa281dff81" providerId="LiveId" clId="{9668C6A8-0166-4AB8-9410-C09ED6865968}" dt="2022-01-21T16:40:26.374" v="6972"/>
        <pc:sldMkLst>
          <pc:docMk/>
          <pc:sldMk cId="3768156811" sldId="269"/>
        </pc:sldMkLst>
        <pc:spChg chg="mod">
          <ac:chgData name="Ismaila Diallo" userId="12ab95fa281dff81" providerId="LiveId" clId="{9668C6A8-0166-4AB8-9410-C09ED6865968}" dt="2022-01-21T16:37:09.846" v="6943" actId="1035"/>
          <ac:spMkLst>
            <pc:docMk/>
            <pc:sldMk cId="3768156811" sldId="269"/>
            <ac:spMk id="3" creationId="{0C1A6F7F-6EFD-4ED9-9175-405CF3CD2A38}"/>
          </ac:spMkLst>
        </pc:spChg>
        <pc:spChg chg="mod">
          <ac:chgData name="Ismaila Diallo" userId="12ab95fa281dff81" providerId="LiveId" clId="{9668C6A8-0166-4AB8-9410-C09ED6865968}" dt="2022-01-21T16:40:26.374" v="6972"/>
          <ac:spMkLst>
            <pc:docMk/>
            <pc:sldMk cId="3768156811" sldId="269"/>
            <ac:spMk id="20" creationId="{0C74F53B-5A23-42B1-B90D-2F6D235D5FC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2B882E-AE57-482F-9190-7FE24A4EC667}" type="datetimeFigureOut">
              <a:rPr lang="fr-FR" smtClean="0"/>
              <a:t>28/01/2022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24635-BA2E-4F69-B207-2DE7DC7A6556}" type="slidenum">
              <a:rPr lang="fr-FR" smtClean="0"/>
              <a:t>‹N°›</a:t>
            </a:fld>
            <a:endParaRPr lang="fr-FR"/>
          </a:p>
        </p:txBody>
      </p:sp>
    </p:spTree>
    <p:extLst>
      <p:ext uri="{BB962C8B-B14F-4D97-AF65-F5344CB8AC3E}">
        <p14:creationId xmlns:p14="http://schemas.microsoft.com/office/powerpoint/2010/main" val="168207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20C68-8C30-4601-BF7A-8F6C1C36397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F1139A29-6CE2-4E4B-BCF4-E8EEEFDE7A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5B9AE859-0EBB-42C7-BA2D-5E497A394310}"/>
              </a:ext>
            </a:extLst>
          </p:cNvPr>
          <p:cNvSpPr>
            <a:spLocks noGrp="1"/>
          </p:cNvSpPr>
          <p:nvPr>
            <p:ph type="dt" sz="half" idx="10"/>
          </p:nvPr>
        </p:nvSpPr>
        <p:spPr/>
        <p:txBody>
          <a:bodyPr/>
          <a:lstStyle/>
          <a:p>
            <a:fld id="{A0860B4D-E289-48EA-8730-054C88D4D690}" type="datetimeFigureOut">
              <a:rPr lang="en-US" smtClean="0"/>
              <a:t>1/28/2022</a:t>
            </a:fld>
            <a:endParaRPr lang="en-US"/>
          </a:p>
        </p:txBody>
      </p:sp>
      <p:sp>
        <p:nvSpPr>
          <p:cNvPr id="5" name="Espace réservé du pied de page 4">
            <a:extLst>
              <a:ext uri="{FF2B5EF4-FFF2-40B4-BE49-F238E27FC236}">
                <a16:creationId xmlns:a16="http://schemas.microsoft.com/office/drawing/2014/main" id="{CBF1DD58-1F88-423B-B331-0AEDEF305339}"/>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F9C1A429-1EFC-48DE-B670-B5A48FCFA461}"/>
              </a:ext>
            </a:extLst>
          </p:cNvPr>
          <p:cNvSpPr>
            <a:spLocks noGrp="1"/>
          </p:cNvSpPr>
          <p:nvPr>
            <p:ph type="sldNum" sz="quarter" idx="12"/>
          </p:nvPr>
        </p:nvSpPr>
        <p:spPr/>
        <p:txBody>
          <a:bodyPr/>
          <a:lstStyle/>
          <a:p>
            <a:fld id="{7E718136-5A46-4AB3-A778-8347CA59465F}" type="slidenum">
              <a:rPr lang="en-US" smtClean="0"/>
              <a:t>‹N°›</a:t>
            </a:fld>
            <a:endParaRPr lang="en-US"/>
          </a:p>
        </p:txBody>
      </p:sp>
    </p:spTree>
    <p:extLst>
      <p:ext uri="{BB962C8B-B14F-4D97-AF65-F5344CB8AC3E}">
        <p14:creationId xmlns:p14="http://schemas.microsoft.com/office/powerpoint/2010/main" val="40569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4B67D7-0F46-47D4-9BFB-BA1DA0F65A1A}"/>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A8C1F81C-1FA5-4479-B72D-1DC383BAF45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7EEEA3B9-94CF-4B18-96DE-36A3B8A28C1E}"/>
              </a:ext>
            </a:extLst>
          </p:cNvPr>
          <p:cNvSpPr>
            <a:spLocks noGrp="1"/>
          </p:cNvSpPr>
          <p:nvPr>
            <p:ph type="dt" sz="half" idx="10"/>
          </p:nvPr>
        </p:nvSpPr>
        <p:spPr/>
        <p:txBody>
          <a:bodyPr/>
          <a:lstStyle/>
          <a:p>
            <a:fld id="{A0860B4D-E289-48EA-8730-054C88D4D690}" type="datetimeFigureOut">
              <a:rPr lang="en-US" smtClean="0"/>
              <a:t>1/28/2022</a:t>
            </a:fld>
            <a:endParaRPr lang="en-US"/>
          </a:p>
        </p:txBody>
      </p:sp>
      <p:sp>
        <p:nvSpPr>
          <p:cNvPr id="5" name="Espace réservé du pied de page 4">
            <a:extLst>
              <a:ext uri="{FF2B5EF4-FFF2-40B4-BE49-F238E27FC236}">
                <a16:creationId xmlns:a16="http://schemas.microsoft.com/office/drawing/2014/main" id="{B5EE24E4-70D6-4D79-90A7-6EFCE31B86A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7540CB67-2C0B-447A-8227-7676678AC286}"/>
              </a:ext>
            </a:extLst>
          </p:cNvPr>
          <p:cNvSpPr>
            <a:spLocks noGrp="1"/>
          </p:cNvSpPr>
          <p:nvPr>
            <p:ph type="sldNum" sz="quarter" idx="12"/>
          </p:nvPr>
        </p:nvSpPr>
        <p:spPr/>
        <p:txBody>
          <a:bodyPr/>
          <a:lstStyle/>
          <a:p>
            <a:fld id="{7E718136-5A46-4AB3-A778-8347CA59465F}" type="slidenum">
              <a:rPr lang="en-US" smtClean="0"/>
              <a:t>‹N°›</a:t>
            </a:fld>
            <a:endParaRPr lang="en-US"/>
          </a:p>
        </p:txBody>
      </p:sp>
    </p:spTree>
    <p:extLst>
      <p:ext uri="{BB962C8B-B14F-4D97-AF65-F5344CB8AC3E}">
        <p14:creationId xmlns:p14="http://schemas.microsoft.com/office/powerpoint/2010/main" val="554080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2C99786-B24C-43E2-9A52-869355B230CE}"/>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EFC06691-0AED-4A21-8840-A3CA6944509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46F33F73-8B72-41BE-82B2-7DAA992ACCA0}"/>
              </a:ext>
            </a:extLst>
          </p:cNvPr>
          <p:cNvSpPr>
            <a:spLocks noGrp="1"/>
          </p:cNvSpPr>
          <p:nvPr>
            <p:ph type="dt" sz="half" idx="10"/>
          </p:nvPr>
        </p:nvSpPr>
        <p:spPr/>
        <p:txBody>
          <a:bodyPr/>
          <a:lstStyle/>
          <a:p>
            <a:fld id="{A0860B4D-E289-48EA-8730-054C88D4D690}" type="datetimeFigureOut">
              <a:rPr lang="en-US" smtClean="0"/>
              <a:t>1/28/2022</a:t>
            </a:fld>
            <a:endParaRPr lang="en-US"/>
          </a:p>
        </p:txBody>
      </p:sp>
      <p:sp>
        <p:nvSpPr>
          <p:cNvPr id="5" name="Espace réservé du pied de page 4">
            <a:extLst>
              <a:ext uri="{FF2B5EF4-FFF2-40B4-BE49-F238E27FC236}">
                <a16:creationId xmlns:a16="http://schemas.microsoft.com/office/drawing/2014/main" id="{22F144B8-A062-4EDD-AF7C-58D95873C910}"/>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679E591-9E9C-4F5B-8FFC-7D7A11E5529A}"/>
              </a:ext>
            </a:extLst>
          </p:cNvPr>
          <p:cNvSpPr>
            <a:spLocks noGrp="1"/>
          </p:cNvSpPr>
          <p:nvPr>
            <p:ph type="sldNum" sz="quarter" idx="12"/>
          </p:nvPr>
        </p:nvSpPr>
        <p:spPr/>
        <p:txBody>
          <a:bodyPr/>
          <a:lstStyle/>
          <a:p>
            <a:fld id="{7E718136-5A46-4AB3-A778-8347CA59465F}" type="slidenum">
              <a:rPr lang="en-US" smtClean="0"/>
              <a:t>‹N°›</a:t>
            </a:fld>
            <a:endParaRPr lang="en-US"/>
          </a:p>
        </p:txBody>
      </p:sp>
    </p:spTree>
    <p:extLst>
      <p:ext uri="{BB962C8B-B14F-4D97-AF65-F5344CB8AC3E}">
        <p14:creationId xmlns:p14="http://schemas.microsoft.com/office/powerpoint/2010/main" val="261318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350988-A9C0-4C73-83F8-8D57FA754500}"/>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93E999F1-91DB-4988-B890-BDA76BECD20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0F999CAC-2F19-4361-BAAD-C8806656E41B}"/>
              </a:ext>
            </a:extLst>
          </p:cNvPr>
          <p:cNvSpPr>
            <a:spLocks noGrp="1"/>
          </p:cNvSpPr>
          <p:nvPr>
            <p:ph type="dt" sz="half" idx="10"/>
          </p:nvPr>
        </p:nvSpPr>
        <p:spPr/>
        <p:txBody>
          <a:bodyPr/>
          <a:lstStyle/>
          <a:p>
            <a:fld id="{A0860B4D-E289-48EA-8730-054C88D4D690}" type="datetimeFigureOut">
              <a:rPr lang="en-US" smtClean="0"/>
              <a:t>1/28/2022</a:t>
            </a:fld>
            <a:endParaRPr lang="en-US"/>
          </a:p>
        </p:txBody>
      </p:sp>
      <p:sp>
        <p:nvSpPr>
          <p:cNvPr id="5" name="Espace réservé du pied de page 4">
            <a:extLst>
              <a:ext uri="{FF2B5EF4-FFF2-40B4-BE49-F238E27FC236}">
                <a16:creationId xmlns:a16="http://schemas.microsoft.com/office/drawing/2014/main" id="{7B86BBF7-CB59-4621-9AAC-8B115236B2C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0B1A5EA-B5C6-476D-97AA-917C5D4B8FB5}"/>
              </a:ext>
            </a:extLst>
          </p:cNvPr>
          <p:cNvSpPr>
            <a:spLocks noGrp="1"/>
          </p:cNvSpPr>
          <p:nvPr>
            <p:ph type="sldNum" sz="quarter" idx="12"/>
          </p:nvPr>
        </p:nvSpPr>
        <p:spPr/>
        <p:txBody>
          <a:bodyPr/>
          <a:lstStyle/>
          <a:p>
            <a:fld id="{7E718136-5A46-4AB3-A778-8347CA59465F}" type="slidenum">
              <a:rPr lang="en-US" smtClean="0"/>
              <a:t>‹N°›</a:t>
            </a:fld>
            <a:endParaRPr lang="en-US"/>
          </a:p>
        </p:txBody>
      </p:sp>
    </p:spTree>
    <p:extLst>
      <p:ext uri="{BB962C8B-B14F-4D97-AF65-F5344CB8AC3E}">
        <p14:creationId xmlns:p14="http://schemas.microsoft.com/office/powerpoint/2010/main" val="1758213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99BCDE-7D0F-4FF3-998E-9D533A49BAE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13D3D1BF-6921-4AE6-877D-250403E005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6B7E5DA-D837-4624-B9C9-0A5C56691DEB}"/>
              </a:ext>
            </a:extLst>
          </p:cNvPr>
          <p:cNvSpPr>
            <a:spLocks noGrp="1"/>
          </p:cNvSpPr>
          <p:nvPr>
            <p:ph type="dt" sz="half" idx="10"/>
          </p:nvPr>
        </p:nvSpPr>
        <p:spPr/>
        <p:txBody>
          <a:bodyPr/>
          <a:lstStyle/>
          <a:p>
            <a:fld id="{A0860B4D-E289-48EA-8730-054C88D4D690}" type="datetimeFigureOut">
              <a:rPr lang="en-US" smtClean="0"/>
              <a:t>1/28/2022</a:t>
            </a:fld>
            <a:endParaRPr lang="en-US"/>
          </a:p>
        </p:txBody>
      </p:sp>
      <p:sp>
        <p:nvSpPr>
          <p:cNvPr id="5" name="Espace réservé du pied de page 4">
            <a:extLst>
              <a:ext uri="{FF2B5EF4-FFF2-40B4-BE49-F238E27FC236}">
                <a16:creationId xmlns:a16="http://schemas.microsoft.com/office/drawing/2014/main" id="{61AF9DDF-A905-485D-A227-3E92B53D475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43517DA8-A98A-4C82-B2F2-7C02165AD487}"/>
              </a:ext>
            </a:extLst>
          </p:cNvPr>
          <p:cNvSpPr>
            <a:spLocks noGrp="1"/>
          </p:cNvSpPr>
          <p:nvPr>
            <p:ph type="sldNum" sz="quarter" idx="12"/>
          </p:nvPr>
        </p:nvSpPr>
        <p:spPr/>
        <p:txBody>
          <a:bodyPr/>
          <a:lstStyle/>
          <a:p>
            <a:fld id="{7E718136-5A46-4AB3-A778-8347CA59465F}" type="slidenum">
              <a:rPr lang="en-US" smtClean="0"/>
              <a:t>‹N°›</a:t>
            </a:fld>
            <a:endParaRPr lang="en-US"/>
          </a:p>
        </p:txBody>
      </p:sp>
    </p:spTree>
    <p:extLst>
      <p:ext uri="{BB962C8B-B14F-4D97-AF65-F5344CB8AC3E}">
        <p14:creationId xmlns:p14="http://schemas.microsoft.com/office/powerpoint/2010/main" val="384770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689D0B-C349-4E45-BE59-D6E06E52FA3D}"/>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78F7F04F-C232-4203-AB3D-2CDE60ED755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9ED9ABD9-8842-43D2-B126-8F57E2B330B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3E0B3F52-7B2C-4685-9995-FD28E5267F64}"/>
              </a:ext>
            </a:extLst>
          </p:cNvPr>
          <p:cNvSpPr>
            <a:spLocks noGrp="1"/>
          </p:cNvSpPr>
          <p:nvPr>
            <p:ph type="dt" sz="half" idx="10"/>
          </p:nvPr>
        </p:nvSpPr>
        <p:spPr/>
        <p:txBody>
          <a:bodyPr/>
          <a:lstStyle/>
          <a:p>
            <a:fld id="{A0860B4D-E289-48EA-8730-054C88D4D690}" type="datetimeFigureOut">
              <a:rPr lang="en-US" smtClean="0"/>
              <a:t>1/28/2022</a:t>
            </a:fld>
            <a:endParaRPr lang="en-US"/>
          </a:p>
        </p:txBody>
      </p:sp>
      <p:sp>
        <p:nvSpPr>
          <p:cNvPr id="6" name="Espace réservé du pied de page 5">
            <a:extLst>
              <a:ext uri="{FF2B5EF4-FFF2-40B4-BE49-F238E27FC236}">
                <a16:creationId xmlns:a16="http://schemas.microsoft.com/office/drawing/2014/main" id="{28CA160A-275C-46C6-AEB9-67AEE5D1AB66}"/>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D8632D3A-7CC7-4E23-901B-D0C7A6DFA198}"/>
              </a:ext>
            </a:extLst>
          </p:cNvPr>
          <p:cNvSpPr>
            <a:spLocks noGrp="1"/>
          </p:cNvSpPr>
          <p:nvPr>
            <p:ph type="sldNum" sz="quarter" idx="12"/>
          </p:nvPr>
        </p:nvSpPr>
        <p:spPr/>
        <p:txBody>
          <a:bodyPr/>
          <a:lstStyle/>
          <a:p>
            <a:fld id="{7E718136-5A46-4AB3-A778-8347CA59465F}" type="slidenum">
              <a:rPr lang="en-US" smtClean="0"/>
              <a:t>‹N°›</a:t>
            </a:fld>
            <a:endParaRPr lang="en-US"/>
          </a:p>
        </p:txBody>
      </p:sp>
    </p:spTree>
    <p:extLst>
      <p:ext uri="{BB962C8B-B14F-4D97-AF65-F5344CB8AC3E}">
        <p14:creationId xmlns:p14="http://schemas.microsoft.com/office/powerpoint/2010/main" val="30025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438504-8E57-44FC-9925-21EBC38EA458}"/>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56B129B2-2554-4034-8F0B-DF4E316711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8F89898-5CBA-43FF-98F9-36156FC65BA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A8C806C8-95AD-44A3-8156-BD1DEBF81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03FE593-CC2F-4C2C-B6C8-069C81F73FF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275B95DD-7EEB-446E-8963-A04A4E1EFDBE}"/>
              </a:ext>
            </a:extLst>
          </p:cNvPr>
          <p:cNvSpPr>
            <a:spLocks noGrp="1"/>
          </p:cNvSpPr>
          <p:nvPr>
            <p:ph type="dt" sz="half" idx="10"/>
          </p:nvPr>
        </p:nvSpPr>
        <p:spPr/>
        <p:txBody>
          <a:bodyPr/>
          <a:lstStyle/>
          <a:p>
            <a:fld id="{A0860B4D-E289-48EA-8730-054C88D4D690}" type="datetimeFigureOut">
              <a:rPr lang="en-US" smtClean="0"/>
              <a:t>1/28/2022</a:t>
            </a:fld>
            <a:endParaRPr lang="en-US"/>
          </a:p>
        </p:txBody>
      </p:sp>
      <p:sp>
        <p:nvSpPr>
          <p:cNvPr id="8" name="Espace réservé du pied de page 7">
            <a:extLst>
              <a:ext uri="{FF2B5EF4-FFF2-40B4-BE49-F238E27FC236}">
                <a16:creationId xmlns:a16="http://schemas.microsoft.com/office/drawing/2014/main" id="{66ED7964-EF66-4DCA-85E4-E4EA4D406A38}"/>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93D1D79E-946A-4B9E-9A14-0F65718C260B}"/>
              </a:ext>
            </a:extLst>
          </p:cNvPr>
          <p:cNvSpPr>
            <a:spLocks noGrp="1"/>
          </p:cNvSpPr>
          <p:nvPr>
            <p:ph type="sldNum" sz="quarter" idx="12"/>
          </p:nvPr>
        </p:nvSpPr>
        <p:spPr/>
        <p:txBody>
          <a:bodyPr/>
          <a:lstStyle/>
          <a:p>
            <a:fld id="{7E718136-5A46-4AB3-A778-8347CA59465F}" type="slidenum">
              <a:rPr lang="en-US" smtClean="0"/>
              <a:t>‹N°›</a:t>
            </a:fld>
            <a:endParaRPr lang="en-US"/>
          </a:p>
        </p:txBody>
      </p:sp>
    </p:spTree>
    <p:extLst>
      <p:ext uri="{BB962C8B-B14F-4D97-AF65-F5344CB8AC3E}">
        <p14:creationId xmlns:p14="http://schemas.microsoft.com/office/powerpoint/2010/main" val="370761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DE8703-6643-48F6-8555-3C6FC1E4D21D}"/>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71ACEC15-063A-40EB-939B-CEFD082C94F9}"/>
              </a:ext>
            </a:extLst>
          </p:cNvPr>
          <p:cNvSpPr>
            <a:spLocks noGrp="1"/>
          </p:cNvSpPr>
          <p:nvPr>
            <p:ph type="dt" sz="half" idx="10"/>
          </p:nvPr>
        </p:nvSpPr>
        <p:spPr/>
        <p:txBody>
          <a:bodyPr/>
          <a:lstStyle/>
          <a:p>
            <a:fld id="{A0860B4D-E289-48EA-8730-054C88D4D690}" type="datetimeFigureOut">
              <a:rPr lang="en-US" smtClean="0"/>
              <a:t>1/28/2022</a:t>
            </a:fld>
            <a:endParaRPr lang="en-US"/>
          </a:p>
        </p:txBody>
      </p:sp>
      <p:sp>
        <p:nvSpPr>
          <p:cNvPr id="4" name="Espace réservé du pied de page 3">
            <a:extLst>
              <a:ext uri="{FF2B5EF4-FFF2-40B4-BE49-F238E27FC236}">
                <a16:creationId xmlns:a16="http://schemas.microsoft.com/office/drawing/2014/main" id="{7E82E0AD-606C-4708-B950-8E26FEBB1CC6}"/>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08FD6B53-294A-4800-A069-CCC2CC1AE8C7}"/>
              </a:ext>
            </a:extLst>
          </p:cNvPr>
          <p:cNvSpPr>
            <a:spLocks noGrp="1"/>
          </p:cNvSpPr>
          <p:nvPr>
            <p:ph type="sldNum" sz="quarter" idx="12"/>
          </p:nvPr>
        </p:nvSpPr>
        <p:spPr/>
        <p:txBody>
          <a:bodyPr/>
          <a:lstStyle/>
          <a:p>
            <a:fld id="{7E718136-5A46-4AB3-A778-8347CA59465F}" type="slidenum">
              <a:rPr lang="en-US" smtClean="0"/>
              <a:t>‹N°›</a:t>
            </a:fld>
            <a:endParaRPr lang="en-US"/>
          </a:p>
        </p:txBody>
      </p:sp>
    </p:spTree>
    <p:extLst>
      <p:ext uri="{BB962C8B-B14F-4D97-AF65-F5344CB8AC3E}">
        <p14:creationId xmlns:p14="http://schemas.microsoft.com/office/powerpoint/2010/main" val="2571800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18F5485-47ED-4EA5-BDC1-F09F58DCF2ED}"/>
              </a:ext>
            </a:extLst>
          </p:cNvPr>
          <p:cNvSpPr>
            <a:spLocks noGrp="1"/>
          </p:cNvSpPr>
          <p:nvPr>
            <p:ph type="dt" sz="half" idx="10"/>
          </p:nvPr>
        </p:nvSpPr>
        <p:spPr/>
        <p:txBody>
          <a:bodyPr/>
          <a:lstStyle/>
          <a:p>
            <a:fld id="{A0860B4D-E289-48EA-8730-054C88D4D690}" type="datetimeFigureOut">
              <a:rPr lang="en-US" smtClean="0"/>
              <a:t>1/28/2022</a:t>
            </a:fld>
            <a:endParaRPr lang="en-US"/>
          </a:p>
        </p:txBody>
      </p:sp>
      <p:sp>
        <p:nvSpPr>
          <p:cNvPr id="3" name="Espace réservé du pied de page 2">
            <a:extLst>
              <a:ext uri="{FF2B5EF4-FFF2-40B4-BE49-F238E27FC236}">
                <a16:creationId xmlns:a16="http://schemas.microsoft.com/office/drawing/2014/main" id="{D836DE5C-BB7C-4D90-8E48-939F506CB2D2}"/>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DF953160-8B4B-4C60-B4D6-FAD067A28595}"/>
              </a:ext>
            </a:extLst>
          </p:cNvPr>
          <p:cNvSpPr>
            <a:spLocks noGrp="1"/>
          </p:cNvSpPr>
          <p:nvPr>
            <p:ph type="sldNum" sz="quarter" idx="12"/>
          </p:nvPr>
        </p:nvSpPr>
        <p:spPr/>
        <p:txBody>
          <a:bodyPr/>
          <a:lstStyle/>
          <a:p>
            <a:fld id="{7E718136-5A46-4AB3-A778-8347CA59465F}" type="slidenum">
              <a:rPr lang="en-US" smtClean="0"/>
              <a:t>‹N°›</a:t>
            </a:fld>
            <a:endParaRPr lang="en-US"/>
          </a:p>
        </p:txBody>
      </p:sp>
    </p:spTree>
    <p:extLst>
      <p:ext uri="{BB962C8B-B14F-4D97-AF65-F5344CB8AC3E}">
        <p14:creationId xmlns:p14="http://schemas.microsoft.com/office/powerpoint/2010/main" val="3293002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C36F8-19C0-4284-8457-F32E25B6207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06A96AB2-113B-4A4C-A282-411FF2F707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E8EEB1C7-28E7-405D-AA9A-CED759010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641CCE-85FA-4C7F-9E99-5A568CB693C9}"/>
              </a:ext>
            </a:extLst>
          </p:cNvPr>
          <p:cNvSpPr>
            <a:spLocks noGrp="1"/>
          </p:cNvSpPr>
          <p:nvPr>
            <p:ph type="dt" sz="half" idx="10"/>
          </p:nvPr>
        </p:nvSpPr>
        <p:spPr/>
        <p:txBody>
          <a:bodyPr/>
          <a:lstStyle/>
          <a:p>
            <a:fld id="{A0860B4D-E289-48EA-8730-054C88D4D690}" type="datetimeFigureOut">
              <a:rPr lang="en-US" smtClean="0"/>
              <a:t>1/28/2022</a:t>
            </a:fld>
            <a:endParaRPr lang="en-US"/>
          </a:p>
        </p:txBody>
      </p:sp>
      <p:sp>
        <p:nvSpPr>
          <p:cNvPr id="6" name="Espace réservé du pied de page 5">
            <a:extLst>
              <a:ext uri="{FF2B5EF4-FFF2-40B4-BE49-F238E27FC236}">
                <a16:creationId xmlns:a16="http://schemas.microsoft.com/office/drawing/2014/main" id="{1D7C0185-D4A7-4DC9-82CD-4F5FD50D37D5}"/>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1262D4FA-2580-4AE0-98D0-FD10CDC4A02C}"/>
              </a:ext>
            </a:extLst>
          </p:cNvPr>
          <p:cNvSpPr>
            <a:spLocks noGrp="1"/>
          </p:cNvSpPr>
          <p:nvPr>
            <p:ph type="sldNum" sz="quarter" idx="12"/>
          </p:nvPr>
        </p:nvSpPr>
        <p:spPr/>
        <p:txBody>
          <a:bodyPr/>
          <a:lstStyle/>
          <a:p>
            <a:fld id="{7E718136-5A46-4AB3-A778-8347CA59465F}" type="slidenum">
              <a:rPr lang="en-US" smtClean="0"/>
              <a:t>‹N°›</a:t>
            </a:fld>
            <a:endParaRPr lang="en-US"/>
          </a:p>
        </p:txBody>
      </p:sp>
    </p:spTree>
    <p:extLst>
      <p:ext uri="{BB962C8B-B14F-4D97-AF65-F5344CB8AC3E}">
        <p14:creationId xmlns:p14="http://schemas.microsoft.com/office/powerpoint/2010/main" val="76048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3A7E20-F926-414C-A610-1B7D410EDDC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C06ED370-876B-4903-9CB2-124E208D74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17EE6D18-1ABC-4B7C-BAFE-94D472B8F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4E0FA40-B784-4D4A-B17F-78AD2D62D0B5}"/>
              </a:ext>
            </a:extLst>
          </p:cNvPr>
          <p:cNvSpPr>
            <a:spLocks noGrp="1"/>
          </p:cNvSpPr>
          <p:nvPr>
            <p:ph type="dt" sz="half" idx="10"/>
          </p:nvPr>
        </p:nvSpPr>
        <p:spPr/>
        <p:txBody>
          <a:bodyPr/>
          <a:lstStyle/>
          <a:p>
            <a:fld id="{A0860B4D-E289-48EA-8730-054C88D4D690}" type="datetimeFigureOut">
              <a:rPr lang="en-US" smtClean="0"/>
              <a:t>1/28/2022</a:t>
            </a:fld>
            <a:endParaRPr lang="en-US"/>
          </a:p>
        </p:txBody>
      </p:sp>
      <p:sp>
        <p:nvSpPr>
          <p:cNvPr id="6" name="Espace réservé du pied de page 5">
            <a:extLst>
              <a:ext uri="{FF2B5EF4-FFF2-40B4-BE49-F238E27FC236}">
                <a16:creationId xmlns:a16="http://schemas.microsoft.com/office/drawing/2014/main" id="{EEC92A3E-28FC-4D25-887D-142DD5CD44C9}"/>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9A2C1A45-09CA-42C0-A802-63E2BC520B2E}"/>
              </a:ext>
            </a:extLst>
          </p:cNvPr>
          <p:cNvSpPr>
            <a:spLocks noGrp="1"/>
          </p:cNvSpPr>
          <p:nvPr>
            <p:ph type="sldNum" sz="quarter" idx="12"/>
          </p:nvPr>
        </p:nvSpPr>
        <p:spPr/>
        <p:txBody>
          <a:bodyPr/>
          <a:lstStyle/>
          <a:p>
            <a:fld id="{7E718136-5A46-4AB3-A778-8347CA59465F}" type="slidenum">
              <a:rPr lang="en-US" smtClean="0"/>
              <a:t>‹N°›</a:t>
            </a:fld>
            <a:endParaRPr lang="en-US"/>
          </a:p>
        </p:txBody>
      </p:sp>
    </p:spTree>
    <p:extLst>
      <p:ext uri="{BB962C8B-B14F-4D97-AF65-F5344CB8AC3E}">
        <p14:creationId xmlns:p14="http://schemas.microsoft.com/office/powerpoint/2010/main" val="90643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76511D5-6801-4DE4-8CC6-96AF450C6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FD698533-CAB1-4B1B-90B6-B6AACE6718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07712D1E-BC72-4FE2-8568-1382FA230C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860B4D-E289-48EA-8730-054C88D4D690}" type="datetimeFigureOut">
              <a:rPr lang="en-US" smtClean="0"/>
              <a:t>1/28/2022</a:t>
            </a:fld>
            <a:endParaRPr lang="en-US"/>
          </a:p>
        </p:txBody>
      </p:sp>
      <p:sp>
        <p:nvSpPr>
          <p:cNvPr id="5" name="Espace réservé du pied de page 4">
            <a:extLst>
              <a:ext uri="{FF2B5EF4-FFF2-40B4-BE49-F238E27FC236}">
                <a16:creationId xmlns:a16="http://schemas.microsoft.com/office/drawing/2014/main" id="{F955E38D-0BC0-4B14-B10E-0AA7BE4662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31FA5804-4F15-45FF-8A59-CB5ECFDE1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18136-5A46-4AB3-A778-8347CA59465F}" type="slidenum">
              <a:rPr lang="en-US" smtClean="0"/>
              <a:t>‹N°›</a:t>
            </a:fld>
            <a:endParaRPr lang="en-US"/>
          </a:p>
        </p:txBody>
      </p:sp>
    </p:spTree>
    <p:extLst>
      <p:ext uri="{BB962C8B-B14F-4D97-AF65-F5344CB8AC3E}">
        <p14:creationId xmlns:p14="http://schemas.microsoft.com/office/powerpoint/2010/main" val="3197692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hyperlink" Target="https://moodle.ynov.com/course/view.php?id=1231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4.sv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4.sv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BA37BAF-7041-4969-A3DD-9DF6C4EF2B02}"/>
              </a:ext>
            </a:extLst>
          </p:cNvPr>
          <p:cNvSpPr>
            <a:spLocks noGrp="1"/>
          </p:cNvSpPr>
          <p:nvPr>
            <p:ph idx="1"/>
          </p:nvPr>
        </p:nvSpPr>
        <p:spPr/>
        <p:txBody>
          <a:bodyPr>
            <a:normAutofit/>
          </a:bodyPr>
          <a:lstStyle/>
          <a:p>
            <a:pPr>
              <a:buFont typeface="Wingdings" panose="05000000000000000000" pitchFamily="2" charset="2"/>
              <a:buChar char="Ø"/>
            </a:pPr>
            <a:r>
              <a:rPr lang="fr-FR" sz="2400" b="1" dirty="0"/>
              <a:t>Composition du projet</a:t>
            </a:r>
          </a:p>
          <a:p>
            <a:pPr marL="0" indent="0">
              <a:buNone/>
            </a:pPr>
            <a:r>
              <a:rPr lang="fr-FR" sz="1800" dirty="0"/>
              <a:t>Le projet est composé des 3 parties suivants:</a:t>
            </a:r>
          </a:p>
          <a:p>
            <a:r>
              <a:rPr lang="fr-FR" sz="1800" dirty="0"/>
              <a:t>Un serveur client pour les clients qui s’envoient des messages</a:t>
            </a:r>
          </a:p>
          <a:p>
            <a:r>
              <a:rPr lang="fr-FR" sz="1800" dirty="0"/>
              <a:t>L’interface client pour tester l’application</a:t>
            </a:r>
          </a:p>
          <a:p>
            <a:r>
              <a:rPr lang="fr-FR" sz="1800" dirty="0"/>
              <a:t>Un serveur de registre qui gère la connexion, la déconnexion et la mise à jour de la liste des utilisateurs connectés.</a:t>
            </a:r>
          </a:p>
          <a:p>
            <a:pPr>
              <a:buFont typeface="Wingdings" panose="05000000000000000000" pitchFamily="2" charset="2"/>
              <a:buChar char="Ø"/>
            </a:pPr>
            <a:r>
              <a:rPr lang="fr-FR" sz="2400" b="1" dirty="0"/>
              <a:t>Fonctionnement du projet</a:t>
            </a:r>
          </a:p>
          <a:p>
            <a:pPr marL="0" indent="0">
              <a:buNone/>
            </a:pPr>
            <a:r>
              <a:rPr lang="fr-FR" sz="1800" dirty="0"/>
              <a:t>Chaque utilisateur doit se connecté au serveur de registre pour pouvoir communiquer avec les autres.</a:t>
            </a:r>
          </a:p>
          <a:p>
            <a:pPr marL="0" indent="0">
              <a:buNone/>
            </a:pPr>
            <a:r>
              <a:rPr lang="fr-FR" sz="1800" dirty="0"/>
              <a:t>Les utilisateurs peuvent s’envoyer des messages entre eux.</a:t>
            </a:r>
          </a:p>
          <a:p>
            <a:pPr marL="0" indent="0">
              <a:buNone/>
            </a:pPr>
            <a:r>
              <a:rPr lang="fr-FR" sz="1800" dirty="0"/>
              <a:t>Une documentation complète des API des serveurs client et de registre sera fournie.</a:t>
            </a:r>
          </a:p>
          <a:p>
            <a:pPr marL="0" indent="0">
              <a:buNone/>
            </a:pPr>
            <a:r>
              <a:rPr lang="fr-FR" sz="1800" dirty="0"/>
              <a:t>Un rapport sur la conception du projet et les choix de développements effectués sera également fourni.</a:t>
            </a:r>
          </a:p>
          <a:p>
            <a:pPr marL="0" indent="0">
              <a:buNone/>
            </a:pPr>
            <a:endParaRPr lang="fr-FR" sz="1800" dirty="0"/>
          </a:p>
          <a:p>
            <a:pPr marL="0" indent="0">
              <a:buNone/>
            </a:pPr>
            <a:endParaRPr lang="fr-FR" sz="1800" dirty="0"/>
          </a:p>
        </p:txBody>
      </p:sp>
      <p:sp>
        <p:nvSpPr>
          <p:cNvPr id="4" name="ZoneTexte 3">
            <a:extLst>
              <a:ext uri="{FF2B5EF4-FFF2-40B4-BE49-F238E27FC236}">
                <a16:creationId xmlns:a16="http://schemas.microsoft.com/office/drawing/2014/main" id="{7F8CDD50-785A-4292-AC73-7721A2D0C40D}"/>
              </a:ext>
            </a:extLst>
          </p:cNvPr>
          <p:cNvSpPr txBox="1"/>
          <p:nvPr/>
        </p:nvSpPr>
        <p:spPr>
          <a:xfrm>
            <a:off x="2935549" y="681037"/>
            <a:ext cx="6320901" cy="461665"/>
          </a:xfrm>
          <a:prstGeom prst="rect">
            <a:avLst/>
          </a:prstGeom>
          <a:noFill/>
        </p:spPr>
        <p:txBody>
          <a:bodyPr wrap="square" rtlCol="0">
            <a:spAutoFit/>
          </a:bodyPr>
          <a:lstStyle/>
          <a:p>
            <a:pPr algn="ctr"/>
            <a:r>
              <a:rPr lang="fr-FR" sz="2400" b="1" dirty="0"/>
              <a:t>Qu’est ce qu’on a fait</a:t>
            </a:r>
          </a:p>
        </p:txBody>
      </p:sp>
    </p:spTree>
    <p:extLst>
      <p:ext uri="{BB962C8B-B14F-4D97-AF65-F5344CB8AC3E}">
        <p14:creationId xmlns:p14="http://schemas.microsoft.com/office/powerpoint/2010/main" val="2737540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que 4" descr="Écran avec un remplissage uni">
            <a:extLst>
              <a:ext uri="{FF2B5EF4-FFF2-40B4-BE49-F238E27FC236}">
                <a16:creationId xmlns:a16="http://schemas.microsoft.com/office/drawing/2014/main" id="{DF81CB7F-FF02-426D-973D-053407E4A4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8566" y="1868798"/>
            <a:ext cx="914400" cy="914400"/>
          </a:xfrm>
          <a:prstGeom prst="rect">
            <a:avLst/>
          </a:prstGeom>
        </p:spPr>
      </p:pic>
      <p:pic>
        <p:nvPicPr>
          <p:cNvPr id="7" name="Graphique 6" descr="Serveur avec un remplissage uni">
            <a:extLst>
              <a:ext uri="{FF2B5EF4-FFF2-40B4-BE49-F238E27FC236}">
                <a16:creationId xmlns:a16="http://schemas.microsoft.com/office/drawing/2014/main" id="{9F4A6C14-C501-49E0-9259-CBCC3BB450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94686" y="1912732"/>
            <a:ext cx="914400" cy="914400"/>
          </a:xfrm>
          <a:prstGeom prst="rect">
            <a:avLst/>
          </a:prstGeom>
        </p:spPr>
      </p:pic>
      <p:cxnSp>
        <p:nvCxnSpPr>
          <p:cNvPr id="9" name="Connecteur droit avec flèche 8">
            <a:extLst>
              <a:ext uri="{FF2B5EF4-FFF2-40B4-BE49-F238E27FC236}">
                <a16:creationId xmlns:a16="http://schemas.microsoft.com/office/drawing/2014/main" id="{F2AFC3FD-A4F9-4D95-8C7F-83AF97EF4BC1}"/>
              </a:ext>
            </a:extLst>
          </p:cNvPr>
          <p:cNvCxnSpPr/>
          <p:nvPr/>
        </p:nvCxnSpPr>
        <p:spPr>
          <a:xfrm>
            <a:off x="5089990" y="2110260"/>
            <a:ext cx="3904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4BBCC45-48BC-47CE-B5A9-B933CBC81A0F}"/>
              </a:ext>
            </a:extLst>
          </p:cNvPr>
          <p:cNvCxnSpPr/>
          <p:nvPr/>
        </p:nvCxnSpPr>
        <p:spPr>
          <a:xfrm flipH="1">
            <a:off x="5089990" y="2518633"/>
            <a:ext cx="3815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DEE19677-B2A6-4B53-BEDD-7A2E658FACA6}"/>
              </a:ext>
            </a:extLst>
          </p:cNvPr>
          <p:cNvSpPr txBox="1"/>
          <p:nvPr/>
        </p:nvSpPr>
        <p:spPr>
          <a:xfrm>
            <a:off x="8444270" y="1617071"/>
            <a:ext cx="2281561" cy="646331"/>
          </a:xfrm>
          <a:prstGeom prst="rect">
            <a:avLst/>
          </a:prstGeom>
          <a:noFill/>
        </p:spPr>
        <p:txBody>
          <a:bodyPr wrap="square" rtlCol="0">
            <a:spAutoFit/>
          </a:bodyPr>
          <a:lstStyle/>
          <a:p>
            <a:r>
              <a:rPr lang="fr-FR" dirty="0"/>
              <a:t>Serveur de registre</a:t>
            </a:r>
          </a:p>
          <a:p>
            <a:endParaRPr lang="en-US" dirty="0"/>
          </a:p>
        </p:txBody>
      </p:sp>
      <p:sp>
        <p:nvSpPr>
          <p:cNvPr id="13" name="ZoneTexte 12">
            <a:extLst>
              <a:ext uri="{FF2B5EF4-FFF2-40B4-BE49-F238E27FC236}">
                <a16:creationId xmlns:a16="http://schemas.microsoft.com/office/drawing/2014/main" id="{979F8B8C-1E78-4C71-89EF-639727DB1F6D}"/>
              </a:ext>
            </a:extLst>
          </p:cNvPr>
          <p:cNvSpPr txBox="1"/>
          <p:nvPr/>
        </p:nvSpPr>
        <p:spPr>
          <a:xfrm>
            <a:off x="1358041" y="1684132"/>
            <a:ext cx="1127464" cy="369332"/>
          </a:xfrm>
          <a:prstGeom prst="rect">
            <a:avLst/>
          </a:prstGeom>
          <a:noFill/>
        </p:spPr>
        <p:txBody>
          <a:bodyPr wrap="square" rtlCol="0">
            <a:spAutoFit/>
          </a:bodyPr>
          <a:lstStyle/>
          <a:p>
            <a:pPr algn="ctr"/>
            <a:r>
              <a:rPr lang="fr-FR" dirty="0"/>
              <a:t>Client</a:t>
            </a:r>
            <a:endParaRPr lang="en-US" dirty="0"/>
          </a:p>
        </p:txBody>
      </p:sp>
      <p:sp>
        <p:nvSpPr>
          <p:cNvPr id="14" name="ZoneTexte 13">
            <a:extLst>
              <a:ext uri="{FF2B5EF4-FFF2-40B4-BE49-F238E27FC236}">
                <a16:creationId xmlns:a16="http://schemas.microsoft.com/office/drawing/2014/main" id="{417954AA-75EC-4CD8-A3CA-6C593E63555E}"/>
              </a:ext>
            </a:extLst>
          </p:cNvPr>
          <p:cNvSpPr txBox="1"/>
          <p:nvPr/>
        </p:nvSpPr>
        <p:spPr>
          <a:xfrm>
            <a:off x="6144953" y="1684132"/>
            <a:ext cx="1677880" cy="369332"/>
          </a:xfrm>
          <a:prstGeom prst="rect">
            <a:avLst/>
          </a:prstGeom>
          <a:noFill/>
        </p:spPr>
        <p:txBody>
          <a:bodyPr wrap="square" rtlCol="0">
            <a:spAutoFit/>
          </a:bodyPr>
          <a:lstStyle/>
          <a:p>
            <a:pPr algn="ctr"/>
            <a:r>
              <a:rPr lang="fr-FR" dirty="0"/>
              <a:t>POST (infos)</a:t>
            </a:r>
            <a:endParaRPr lang="en-US" dirty="0"/>
          </a:p>
        </p:txBody>
      </p:sp>
      <p:sp>
        <p:nvSpPr>
          <p:cNvPr id="15" name="ZoneTexte 14">
            <a:extLst>
              <a:ext uri="{FF2B5EF4-FFF2-40B4-BE49-F238E27FC236}">
                <a16:creationId xmlns:a16="http://schemas.microsoft.com/office/drawing/2014/main" id="{4DA9525B-2E5D-4168-A61F-D8BDC0CF8D04}"/>
              </a:ext>
            </a:extLst>
          </p:cNvPr>
          <p:cNvSpPr txBox="1"/>
          <p:nvPr/>
        </p:nvSpPr>
        <p:spPr>
          <a:xfrm>
            <a:off x="6354317" y="2589199"/>
            <a:ext cx="1823623" cy="369332"/>
          </a:xfrm>
          <a:prstGeom prst="rect">
            <a:avLst/>
          </a:prstGeom>
          <a:noFill/>
        </p:spPr>
        <p:txBody>
          <a:bodyPr wrap="square" rtlCol="0">
            <a:spAutoFit/>
          </a:bodyPr>
          <a:lstStyle/>
          <a:p>
            <a:r>
              <a:rPr lang="fr-FR" dirty="0"/>
              <a:t>Réponse </a:t>
            </a:r>
            <a:endParaRPr lang="en-US" dirty="0"/>
          </a:p>
        </p:txBody>
      </p:sp>
      <p:sp>
        <p:nvSpPr>
          <p:cNvPr id="20" name="ZoneTexte 19">
            <a:extLst>
              <a:ext uri="{FF2B5EF4-FFF2-40B4-BE49-F238E27FC236}">
                <a16:creationId xmlns:a16="http://schemas.microsoft.com/office/drawing/2014/main" id="{0C74F53B-5A23-42B1-B90D-2F6D235D5FCD}"/>
              </a:ext>
            </a:extLst>
          </p:cNvPr>
          <p:cNvSpPr txBox="1"/>
          <p:nvPr/>
        </p:nvSpPr>
        <p:spPr>
          <a:xfrm>
            <a:off x="1716349" y="435005"/>
            <a:ext cx="8759301" cy="461665"/>
          </a:xfrm>
          <a:prstGeom prst="rect">
            <a:avLst/>
          </a:prstGeom>
          <a:noFill/>
        </p:spPr>
        <p:txBody>
          <a:bodyPr wrap="square" rtlCol="0">
            <a:spAutoFit/>
          </a:bodyPr>
          <a:lstStyle/>
          <a:p>
            <a:pPr algn="ctr"/>
            <a:r>
              <a:rPr lang="fr-FR" sz="2400" b="1" dirty="0"/>
              <a:t>COMMENT ?: DECONNEXION</a:t>
            </a:r>
          </a:p>
        </p:txBody>
      </p:sp>
      <p:pic>
        <p:nvPicPr>
          <p:cNvPr id="29" name="Graphique 28" descr="Serveur avec un remplissage uni">
            <a:extLst>
              <a:ext uri="{FF2B5EF4-FFF2-40B4-BE49-F238E27FC236}">
                <a16:creationId xmlns:a16="http://schemas.microsoft.com/office/drawing/2014/main" id="{3BD419C1-C444-4DEB-BF62-B30FB08940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78551" y="1896562"/>
            <a:ext cx="914400" cy="914400"/>
          </a:xfrm>
          <a:prstGeom prst="rect">
            <a:avLst/>
          </a:prstGeom>
        </p:spPr>
      </p:pic>
      <p:sp>
        <p:nvSpPr>
          <p:cNvPr id="32" name="ZoneTexte 31">
            <a:extLst>
              <a:ext uri="{FF2B5EF4-FFF2-40B4-BE49-F238E27FC236}">
                <a16:creationId xmlns:a16="http://schemas.microsoft.com/office/drawing/2014/main" id="{69246055-15FE-4D5C-A348-717C984D3D49}"/>
              </a:ext>
            </a:extLst>
          </p:cNvPr>
          <p:cNvSpPr txBox="1"/>
          <p:nvPr/>
        </p:nvSpPr>
        <p:spPr>
          <a:xfrm>
            <a:off x="3962526" y="1660003"/>
            <a:ext cx="1560990" cy="369332"/>
          </a:xfrm>
          <a:prstGeom prst="rect">
            <a:avLst/>
          </a:prstGeom>
          <a:noFill/>
        </p:spPr>
        <p:txBody>
          <a:bodyPr wrap="square" rtlCol="0">
            <a:spAutoFit/>
          </a:bodyPr>
          <a:lstStyle/>
          <a:p>
            <a:pPr algn="ctr"/>
            <a:r>
              <a:rPr lang="fr-FR" dirty="0"/>
              <a:t>Serveur Client</a:t>
            </a:r>
            <a:endParaRPr lang="en-US" dirty="0"/>
          </a:p>
        </p:txBody>
      </p:sp>
      <p:cxnSp>
        <p:nvCxnSpPr>
          <p:cNvPr id="49" name="Connecteur droit avec flèche 48">
            <a:extLst>
              <a:ext uri="{FF2B5EF4-FFF2-40B4-BE49-F238E27FC236}">
                <a16:creationId xmlns:a16="http://schemas.microsoft.com/office/drawing/2014/main" id="{59DA64B6-2D73-4A39-88FF-01B5D7762227}"/>
              </a:ext>
            </a:extLst>
          </p:cNvPr>
          <p:cNvCxnSpPr/>
          <p:nvPr/>
        </p:nvCxnSpPr>
        <p:spPr>
          <a:xfrm>
            <a:off x="2442966" y="2183907"/>
            <a:ext cx="1669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166CDD80-03C5-49FE-87D5-F851459014CA}"/>
              </a:ext>
            </a:extLst>
          </p:cNvPr>
          <p:cNvCxnSpPr/>
          <p:nvPr/>
        </p:nvCxnSpPr>
        <p:spPr>
          <a:xfrm flipH="1">
            <a:off x="2485505" y="2518633"/>
            <a:ext cx="1564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Sous-titre 2">
            <a:extLst>
              <a:ext uri="{FF2B5EF4-FFF2-40B4-BE49-F238E27FC236}">
                <a16:creationId xmlns:a16="http://schemas.microsoft.com/office/drawing/2014/main" id="{2EC0B8A3-45E9-4C75-811C-96075CA897F8}"/>
              </a:ext>
            </a:extLst>
          </p:cNvPr>
          <p:cNvSpPr>
            <a:spLocks noGrp="1"/>
          </p:cNvSpPr>
          <p:nvPr>
            <p:ph type="subTitle" idx="1"/>
          </p:nvPr>
        </p:nvSpPr>
        <p:spPr>
          <a:xfrm>
            <a:off x="1523999" y="3148206"/>
            <a:ext cx="9144000" cy="3127235"/>
          </a:xfrm>
        </p:spPr>
        <p:txBody>
          <a:bodyPr>
            <a:normAutofit/>
          </a:bodyPr>
          <a:lstStyle/>
          <a:p>
            <a:pPr marL="457200" indent="-457200" algn="l">
              <a:buAutoNum type="arabicPeriod"/>
            </a:pPr>
            <a:r>
              <a:rPr lang="fr-FR" sz="1800" dirty="0"/>
              <a:t>POST (infos) : Déconnexion du client au serveur de registre sur la route </a:t>
            </a:r>
            <a:r>
              <a:rPr lang="fr-FR" sz="1800" dirty="0">
                <a:solidFill>
                  <a:srgbClr val="FF0000"/>
                </a:solidFill>
              </a:rPr>
              <a:t>/</a:t>
            </a:r>
            <a:r>
              <a:rPr lang="fr-FR" sz="1800" dirty="0" err="1">
                <a:solidFill>
                  <a:srgbClr val="FF0000"/>
                </a:solidFill>
              </a:rPr>
              <a:t>logout</a:t>
            </a:r>
            <a:r>
              <a:rPr lang="fr-FR" sz="1800" dirty="0">
                <a:solidFill>
                  <a:srgbClr val="FF0000"/>
                </a:solidFill>
              </a:rPr>
              <a:t> </a:t>
            </a:r>
            <a:r>
              <a:rPr lang="fr-FR" sz="1800" dirty="0"/>
              <a:t>avec comme paramètres </a:t>
            </a:r>
          </a:p>
          <a:p>
            <a:pPr marL="800100" lvl="1" indent="-342900" algn="l">
              <a:buFont typeface="Arial" panose="020B0604020202020204" pitchFamily="34" charset="0"/>
              <a:buChar char="•"/>
            </a:pPr>
            <a:r>
              <a:rPr lang="fr-FR" sz="1800" dirty="0"/>
              <a:t>PORT : numéro de port du serveur de registre </a:t>
            </a:r>
          </a:p>
          <a:p>
            <a:pPr marL="800100" lvl="1" indent="-342900" algn="l">
              <a:buFont typeface="Arial" panose="020B0604020202020204" pitchFamily="34" charset="0"/>
              <a:buChar char="•"/>
            </a:pPr>
            <a:r>
              <a:rPr lang="en-US" sz="1800" dirty="0"/>
              <a:t>IP : </a:t>
            </a:r>
            <a:r>
              <a:rPr lang="fr-FR" sz="1800" dirty="0"/>
              <a:t>adresse</a:t>
            </a:r>
            <a:r>
              <a:rPr lang="en-US" sz="1800" dirty="0"/>
              <a:t> IP du client</a:t>
            </a:r>
          </a:p>
          <a:p>
            <a:pPr marL="800100" lvl="1" indent="-342900" algn="l">
              <a:buFont typeface="Arial" panose="020B0604020202020204" pitchFamily="34" charset="0"/>
              <a:buChar char="•"/>
            </a:pPr>
            <a:r>
              <a:rPr lang="en-US" sz="1800" dirty="0"/>
              <a:t>name: nom </a:t>
            </a:r>
            <a:r>
              <a:rPr lang="en-US" sz="1800" dirty="0" err="1"/>
              <a:t>d’utilisateur</a:t>
            </a:r>
            <a:endParaRPr lang="fr-FR" sz="1800" dirty="0"/>
          </a:p>
          <a:p>
            <a:pPr marL="457200" indent="-457200" algn="l">
              <a:buAutoNum type="arabicPeriod" startAt="2"/>
            </a:pPr>
            <a:r>
              <a:rPr lang="en-US" sz="1800" dirty="0"/>
              <a:t>Réponse (users) : Réponse du serveur de registre </a:t>
            </a:r>
          </a:p>
          <a:p>
            <a:pPr marL="800100" lvl="1" indent="-342900" algn="l">
              <a:buFont typeface="Arial" panose="020B0604020202020204" pitchFamily="34" charset="0"/>
              <a:buChar char="•"/>
            </a:pPr>
            <a:r>
              <a:rPr lang="en-US" sz="1800" dirty="0"/>
              <a:t>OK : Le serveur de registre met à jour sa liste d’utilisateurs en </a:t>
            </a:r>
            <a:r>
              <a:rPr lang="en-US" sz="1800" dirty="0" err="1"/>
              <a:t>supprimant</a:t>
            </a:r>
            <a:r>
              <a:rPr lang="en-US" sz="1800" dirty="0"/>
              <a:t> les informations de </a:t>
            </a:r>
            <a:r>
              <a:rPr lang="en-US" sz="1800" dirty="0" err="1"/>
              <a:t>l’utilisateur</a:t>
            </a:r>
            <a:r>
              <a:rPr lang="en-US" sz="1800" dirty="0"/>
              <a:t> </a:t>
            </a:r>
            <a:r>
              <a:rPr lang="en-US" sz="1800" dirty="0" err="1"/>
              <a:t>correspondant</a:t>
            </a:r>
            <a:r>
              <a:rPr lang="en-US" sz="1800" dirty="0"/>
              <a:t> et retourne ok</a:t>
            </a:r>
          </a:p>
          <a:p>
            <a:pPr marL="800100" lvl="1" indent="-342900" algn="l">
              <a:buFont typeface="Arial" panose="020B0604020202020204" pitchFamily="34" charset="0"/>
              <a:buChar char="•"/>
            </a:pPr>
            <a:r>
              <a:rPr lang="en-US" sz="1800" dirty="0"/>
              <a:t>NOT </a:t>
            </a:r>
            <a:r>
              <a:rPr lang="fr-FR" sz="1800" dirty="0"/>
              <a:t>OK</a:t>
            </a:r>
            <a:r>
              <a:rPr lang="en-US" sz="1800" dirty="0"/>
              <a:t> : retourne une erreur</a:t>
            </a:r>
          </a:p>
          <a:p>
            <a:pPr marL="800100" lvl="1" indent="-342900" algn="l">
              <a:buFont typeface="Arial" panose="020B0604020202020204" pitchFamily="34" charset="0"/>
              <a:buChar char="•"/>
            </a:pPr>
            <a:endParaRPr lang="en-US" dirty="0"/>
          </a:p>
          <a:p>
            <a:pPr marL="800100" lvl="1" indent="-342900" algn="l">
              <a:buFont typeface="Arial" panose="020B0604020202020204" pitchFamily="34" charset="0"/>
              <a:buChar char="•"/>
            </a:pPr>
            <a:endParaRPr lang="fr-FR" dirty="0"/>
          </a:p>
          <a:p>
            <a:pPr marL="342900" indent="-342900" algn="l">
              <a:buFont typeface="Arial" panose="020B0604020202020204" pitchFamily="34" charset="0"/>
              <a:buChar char="•"/>
            </a:pPr>
            <a:endParaRPr lang="fr-FR" dirty="0"/>
          </a:p>
        </p:txBody>
      </p:sp>
    </p:spTree>
    <p:extLst>
      <p:ext uri="{BB962C8B-B14F-4D97-AF65-F5344CB8AC3E}">
        <p14:creationId xmlns:p14="http://schemas.microsoft.com/office/powerpoint/2010/main" val="2077646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BA37BAF-7041-4969-A3DD-9DF6C4EF2B02}"/>
              </a:ext>
            </a:extLst>
          </p:cNvPr>
          <p:cNvSpPr>
            <a:spLocks noGrp="1"/>
          </p:cNvSpPr>
          <p:nvPr>
            <p:ph idx="1"/>
          </p:nvPr>
        </p:nvSpPr>
        <p:spPr>
          <a:xfrm>
            <a:off x="838200" y="1709530"/>
            <a:ext cx="10515600" cy="4467433"/>
          </a:xfrm>
        </p:spPr>
        <p:txBody>
          <a:bodyPr>
            <a:normAutofit fontScale="92500" lnSpcReduction="10000"/>
          </a:bodyPr>
          <a:lstStyle/>
          <a:p>
            <a:pPr>
              <a:buFont typeface="Wingdings" panose="05000000000000000000" pitchFamily="2" charset="2"/>
              <a:buChar char="Ø"/>
            </a:pPr>
            <a:r>
              <a:rPr lang="fr-FR" sz="2600" b="1" dirty="0"/>
              <a:t>Choix de la mise à jour de la liste d’utilisateurs coté registre et client</a:t>
            </a:r>
            <a:endParaRPr lang="fr-FR" sz="2600" dirty="0"/>
          </a:p>
          <a:p>
            <a:pPr marL="0" indent="0">
              <a:buNone/>
            </a:pPr>
            <a:r>
              <a:rPr lang="fr-FR" sz="1900" dirty="0"/>
              <a:t>Ce choix nous parait plus optimal et simple à implémenter d’autant plus que seul une requête faite depuis le registre(/ping) permet et à ce dernier et aux différents clients de mettre à jour leur listes d’utilisateurs. </a:t>
            </a:r>
          </a:p>
          <a:p>
            <a:pPr>
              <a:buFont typeface="Wingdings" panose="05000000000000000000" pitchFamily="2" charset="2"/>
              <a:buChar char="Ø"/>
            </a:pPr>
            <a:r>
              <a:rPr lang="fr-FR" sz="2600" b="1" dirty="0"/>
              <a:t>Conservation d’une file de chat avec un utilisateur connecté</a:t>
            </a:r>
          </a:p>
          <a:p>
            <a:pPr marL="0" indent="0">
              <a:buNone/>
            </a:pPr>
            <a:r>
              <a:rPr lang="fr-FR" sz="1900" dirty="0"/>
              <a:t>Les messages d’un utilisateur sont stockés dans un tableau où seront ajouté les différents échanges. Ce tableau au ra une structure de cette forme.</a:t>
            </a:r>
          </a:p>
          <a:p>
            <a:pPr marL="0" indent="0">
              <a:buNone/>
            </a:pPr>
            <a:r>
              <a:rPr lang="fr-FR" sz="1900" dirty="0"/>
              <a:t>[{‘’</a:t>
            </a:r>
            <a:r>
              <a:rPr lang="fr-FR" sz="1900" dirty="0" err="1"/>
              <a:t>From</a:t>
            </a:r>
            <a:r>
              <a:rPr lang="fr-FR" sz="1900" dirty="0"/>
              <a:t>’’: ‘’xxx’’, ‘’To’’: ‘</a:t>
            </a:r>
            <a:r>
              <a:rPr lang="fr-FR" sz="1900" dirty="0" err="1"/>
              <a:t>yyy</a:t>
            </a:r>
            <a:r>
              <a:rPr lang="fr-FR" sz="1900" dirty="0"/>
              <a:t>’’, ‘’Message’’: ‘</a:t>
            </a:r>
            <a:r>
              <a:rPr lang="fr-FR" sz="1900" dirty="0" err="1"/>
              <a:t>text</a:t>
            </a:r>
            <a:r>
              <a:rPr lang="fr-FR" sz="1900" dirty="0"/>
              <a:t>’’}, {‘’</a:t>
            </a:r>
            <a:r>
              <a:rPr lang="fr-FR" sz="1900" dirty="0" err="1"/>
              <a:t>From</a:t>
            </a:r>
            <a:r>
              <a:rPr lang="fr-FR" sz="1900" dirty="0"/>
              <a:t>’’: ‘</a:t>
            </a:r>
            <a:r>
              <a:rPr lang="fr-FR" sz="1900" dirty="0" err="1"/>
              <a:t>yyy</a:t>
            </a:r>
            <a:r>
              <a:rPr lang="fr-FR" sz="1900" dirty="0"/>
              <a:t>’’, ‘’To’’: ‘zzz’’, ‘’Message’’: ‘</a:t>
            </a:r>
            <a:r>
              <a:rPr lang="fr-FR" sz="1900" dirty="0" err="1"/>
              <a:t>text</a:t>
            </a:r>
            <a:r>
              <a:rPr lang="fr-FR" sz="1900" dirty="0"/>
              <a:t>’’}, ]</a:t>
            </a:r>
          </a:p>
          <a:p>
            <a:pPr marL="0" indent="0">
              <a:buNone/>
            </a:pPr>
            <a:r>
              <a:rPr lang="fr-FR" sz="1900" dirty="0"/>
              <a:t>Ce qui nous permettra de récupérer tous les messages provenant de … ou à </a:t>
            </a:r>
            <a:r>
              <a:rPr lang="fr-FR" sz="1900" dirty="0" err="1"/>
              <a:t>destinatation</a:t>
            </a:r>
            <a:r>
              <a:rPr lang="fr-FR" sz="1900" dirty="0"/>
              <a:t> de … avec un filtre sur le tableau et de les affiché à l’ordre dans la file de discussion correspondante.</a:t>
            </a:r>
          </a:p>
          <a:p>
            <a:pPr>
              <a:buFont typeface="Wingdings" panose="05000000000000000000" pitchFamily="2" charset="2"/>
              <a:buChar char="Ø"/>
            </a:pPr>
            <a:r>
              <a:rPr lang="fr-FR" sz="2400" b="1" dirty="0"/>
              <a:t>Autres</a:t>
            </a:r>
          </a:p>
          <a:p>
            <a:pPr marL="0" indent="0">
              <a:buNone/>
            </a:pPr>
            <a:r>
              <a:rPr lang="fr-FR" sz="1900" dirty="0"/>
              <a:t>Pour ce qui concerne les autres choix comme le format des données, les statuts de réponses ainsi que les différentes routes, nous nous somme référés à ce qui a été décidé lors des différentes réunions de normalisation(ci-dessous le lien vers les comptes rendus de ces réunions).</a:t>
            </a:r>
          </a:p>
          <a:p>
            <a:pPr marL="0" indent="0">
              <a:buNone/>
            </a:pPr>
            <a:r>
              <a:rPr lang="fr-FR" sz="1900" dirty="0">
                <a:solidFill>
                  <a:schemeClr val="accent1"/>
                </a:solidFill>
                <a:hlinkClick r:id="rId2"/>
              </a:rPr>
              <a:t>https://moodle.ynov.com/course/view.php?id=12319</a:t>
            </a:r>
            <a:endParaRPr lang="fr-FR" sz="1900" dirty="0">
              <a:solidFill>
                <a:schemeClr val="accent1"/>
              </a:solidFill>
            </a:endParaRPr>
          </a:p>
          <a:p>
            <a:pPr marL="0" indent="0">
              <a:buNone/>
            </a:pPr>
            <a:endParaRPr lang="fr-FR" sz="1800" dirty="0">
              <a:solidFill>
                <a:schemeClr val="accent1"/>
              </a:solidFill>
            </a:endParaRPr>
          </a:p>
        </p:txBody>
      </p:sp>
      <p:sp>
        <p:nvSpPr>
          <p:cNvPr id="4" name="ZoneTexte 3">
            <a:extLst>
              <a:ext uri="{FF2B5EF4-FFF2-40B4-BE49-F238E27FC236}">
                <a16:creationId xmlns:a16="http://schemas.microsoft.com/office/drawing/2014/main" id="{7F8CDD50-785A-4292-AC73-7721A2D0C40D}"/>
              </a:ext>
            </a:extLst>
          </p:cNvPr>
          <p:cNvSpPr txBox="1"/>
          <p:nvPr/>
        </p:nvSpPr>
        <p:spPr>
          <a:xfrm>
            <a:off x="2935549" y="681037"/>
            <a:ext cx="6320901" cy="461665"/>
          </a:xfrm>
          <a:prstGeom prst="rect">
            <a:avLst/>
          </a:prstGeom>
          <a:noFill/>
        </p:spPr>
        <p:txBody>
          <a:bodyPr wrap="square" rtlCol="0">
            <a:spAutoFit/>
          </a:bodyPr>
          <a:lstStyle/>
          <a:p>
            <a:pPr algn="ctr"/>
            <a:r>
              <a:rPr lang="fr-FR" sz="2400" b="1" dirty="0"/>
              <a:t>POURQUOI ?:</a:t>
            </a:r>
          </a:p>
        </p:txBody>
      </p:sp>
    </p:spTree>
    <p:extLst>
      <p:ext uri="{BB962C8B-B14F-4D97-AF65-F5344CB8AC3E}">
        <p14:creationId xmlns:p14="http://schemas.microsoft.com/office/powerpoint/2010/main" val="387948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BA37BAF-7041-4969-A3DD-9DF6C4EF2B02}"/>
              </a:ext>
            </a:extLst>
          </p:cNvPr>
          <p:cNvSpPr>
            <a:spLocks noGrp="1"/>
          </p:cNvSpPr>
          <p:nvPr>
            <p:ph idx="1"/>
          </p:nvPr>
        </p:nvSpPr>
        <p:spPr/>
        <p:txBody>
          <a:bodyPr>
            <a:normAutofit/>
          </a:bodyPr>
          <a:lstStyle/>
          <a:p>
            <a:pPr>
              <a:buFont typeface="Wingdings" panose="05000000000000000000" pitchFamily="2" charset="2"/>
              <a:buChar char="Ø"/>
            </a:pPr>
            <a:r>
              <a:rPr lang="fr-FR" sz="2400" b="1" dirty="0"/>
              <a:t>Communication entre les différents serveurs:</a:t>
            </a:r>
          </a:p>
          <a:p>
            <a:pPr>
              <a:buFont typeface="Courier New" panose="02070309020205020404" pitchFamily="49" charset="0"/>
              <a:buChar char="o"/>
            </a:pPr>
            <a:r>
              <a:rPr lang="fr-FR" sz="2200" b="1" dirty="0"/>
              <a:t>Gestion des utilisateurs </a:t>
            </a:r>
            <a:r>
              <a:rPr lang="fr-FR" sz="2200" dirty="0"/>
              <a:t>(responsabilité du serveur de registre):</a:t>
            </a:r>
          </a:p>
          <a:p>
            <a:r>
              <a:rPr lang="fr-FR" sz="1800" dirty="0"/>
              <a:t>Dans un premier temps le client doit faire une demande d’enregistrement sur le serveur de registre pour accéder au service de tchat. Le serveur de registre enregistre les informations du client dans sa liste d’utilisateurs connectés et renvoie cette liste en réponse à l’utilisateur.</a:t>
            </a:r>
          </a:p>
          <a:p>
            <a:r>
              <a:rPr lang="fr-FR" sz="1800" dirty="0"/>
              <a:t>Le client doit également envoyer une demande de déconnexion au serveur de registre, ce dernier se charge de retirer l’utilisateur correspondant de sa liste.</a:t>
            </a:r>
          </a:p>
          <a:p>
            <a:r>
              <a:rPr lang="fr-FR" sz="1800" dirty="0"/>
              <a:t>Le serveur de registre envoie chaque 30 secondes un ping à tous les utilisateurs de sa liste pour vérifier s’ils sont toujours connectés. En retour il met à jour sa liste d’utilisateur soit en supprimant l’utilisateur en cas de non réponse soit en le conservant en cas de réponse. A travers ce ping il envoie comme paramètre sa liste d’utilisateurs permettant aux différents clients de mettre à jour leurs listes d’utilisateurs reçu à la connexion ou au dernier ping.</a:t>
            </a:r>
          </a:p>
          <a:p>
            <a:r>
              <a:rPr lang="fr-FR" sz="1800" dirty="0"/>
              <a:t>Le client peut également faire une demande de la liste des utilisateurs connectés au serveur de registre.</a:t>
            </a:r>
          </a:p>
        </p:txBody>
      </p:sp>
      <p:sp>
        <p:nvSpPr>
          <p:cNvPr id="4" name="ZoneTexte 3">
            <a:extLst>
              <a:ext uri="{FF2B5EF4-FFF2-40B4-BE49-F238E27FC236}">
                <a16:creationId xmlns:a16="http://schemas.microsoft.com/office/drawing/2014/main" id="{7F8CDD50-785A-4292-AC73-7721A2D0C40D}"/>
              </a:ext>
            </a:extLst>
          </p:cNvPr>
          <p:cNvSpPr txBox="1"/>
          <p:nvPr/>
        </p:nvSpPr>
        <p:spPr>
          <a:xfrm>
            <a:off x="2935549" y="681037"/>
            <a:ext cx="6320901" cy="461665"/>
          </a:xfrm>
          <a:prstGeom prst="rect">
            <a:avLst/>
          </a:prstGeom>
          <a:noFill/>
        </p:spPr>
        <p:txBody>
          <a:bodyPr wrap="square" rtlCol="0">
            <a:spAutoFit/>
          </a:bodyPr>
          <a:lstStyle/>
          <a:p>
            <a:pPr algn="ctr"/>
            <a:r>
              <a:rPr lang="fr-FR" sz="2400" b="1" dirty="0"/>
              <a:t>Qu’est ce qu’on a fait</a:t>
            </a:r>
          </a:p>
        </p:txBody>
      </p:sp>
    </p:spTree>
    <p:extLst>
      <p:ext uri="{BB962C8B-B14F-4D97-AF65-F5344CB8AC3E}">
        <p14:creationId xmlns:p14="http://schemas.microsoft.com/office/powerpoint/2010/main" val="338102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BA37BAF-7041-4969-A3DD-9DF6C4EF2B02}"/>
              </a:ext>
            </a:extLst>
          </p:cNvPr>
          <p:cNvSpPr>
            <a:spLocks noGrp="1"/>
          </p:cNvSpPr>
          <p:nvPr>
            <p:ph idx="1"/>
          </p:nvPr>
        </p:nvSpPr>
        <p:spPr/>
        <p:txBody>
          <a:bodyPr>
            <a:normAutofit fontScale="92500" lnSpcReduction="10000"/>
          </a:bodyPr>
          <a:lstStyle/>
          <a:p>
            <a:pPr>
              <a:buFont typeface="Courier New" panose="02070309020205020404" pitchFamily="49" charset="0"/>
              <a:buChar char="o"/>
            </a:pPr>
            <a:r>
              <a:rPr lang="fr-FR" sz="2400" b="1" dirty="0"/>
              <a:t>Chat</a:t>
            </a:r>
          </a:p>
          <a:p>
            <a:r>
              <a:rPr lang="fr-FR" sz="1900" dirty="0"/>
              <a:t>Comme dit précédemment, après enregistrement le client a une liste d’utilisateurs à sa disposition, il pourra choisir l’un d’entre eux et lui envoyer un message. Bien sûr pour ce faire il aura besoin de certaines informations stockés dans la liste(@IP de l’utilisateur, nom).</a:t>
            </a:r>
          </a:p>
          <a:p>
            <a:r>
              <a:rPr lang="fr-FR" sz="1900" dirty="0"/>
              <a:t>L’interface de chat affiche après connexion, une liste d’utilisateurs connectés au registre. Le client peut choisir au click un utilisateur et avoir l’interface de chat avec un input de saisi de message et un bouton envoyer pour transmettre le message saisi.</a:t>
            </a:r>
          </a:p>
          <a:p>
            <a:endParaRPr lang="fr-FR" sz="1800" dirty="0"/>
          </a:p>
          <a:p>
            <a:pPr marL="0" indent="0">
              <a:buNone/>
            </a:pPr>
            <a:endParaRPr lang="fr-FR" sz="1800" dirty="0"/>
          </a:p>
          <a:p>
            <a:endParaRPr lang="fr-FR" sz="1800" dirty="0"/>
          </a:p>
          <a:p>
            <a:pPr marL="0" indent="0">
              <a:buNone/>
            </a:pPr>
            <a:endParaRPr lang="fr-FR" sz="2400" dirty="0"/>
          </a:p>
          <a:p>
            <a:endParaRPr lang="fr-FR" sz="2400" dirty="0"/>
          </a:p>
          <a:p>
            <a:pPr marL="0" indent="0">
              <a:buNone/>
            </a:pPr>
            <a:r>
              <a:rPr lang="fr-FR" sz="1900" b="1" dirty="0"/>
              <a:t>NB: Toutes ces échanges sont détaillés avec des schémas à l’appui et les différents paramètres passés dans les pages suivantes.</a:t>
            </a:r>
          </a:p>
          <a:p>
            <a:pPr marL="0" indent="0">
              <a:buNone/>
            </a:pPr>
            <a:endParaRPr lang="fr-FR" sz="2400" dirty="0"/>
          </a:p>
        </p:txBody>
      </p:sp>
      <p:sp>
        <p:nvSpPr>
          <p:cNvPr id="4" name="ZoneTexte 3">
            <a:extLst>
              <a:ext uri="{FF2B5EF4-FFF2-40B4-BE49-F238E27FC236}">
                <a16:creationId xmlns:a16="http://schemas.microsoft.com/office/drawing/2014/main" id="{7F8CDD50-785A-4292-AC73-7721A2D0C40D}"/>
              </a:ext>
            </a:extLst>
          </p:cNvPr>
          <p:cNvSpPr txBox="1"/>
          <p:nvPr/>
        </p:nvSpPr>
        <p:spPr>
          <a:xfrm>
            <a:off x="2935549" y="681037"/>
            <a:ext cx="6320901" cy="461665"/>
          </a:xfrm>
          <a:prstGeom prst="rect">
            <a:avLst/>
          </a:prstGeom>
          <a:noFill/>
        </p:spPr>
        <p:txBody>
          <a:bodyPr wrap="square" rtlCol="0">
            <a:spAutoFit/>
          </a:bodyPr>
          <a:lstStyle/>
          <a:p>
            <a:pPr algn="ctr"/>
            <a:r>
              <a:rPr lang="fr-FR" sz="2400" b="1" dirty="0"/>
              <a:t>Qu’est ce qu’on a fait</a:t>
            </a:r>
          </a:p>
        </p:txBody>
      </p:sp>
    </p:spTree>
    <p:extLst>
      <p:ext uri="{BB962C8B-B14F-4D97-AF65-F5344CB8AC3E}">
        <p14:creationId xmlns:p14="http://schemas.microsoft.com/office/powerpoint/2010/main" val="2089299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BF4C75A-F061-40FA-B00F-5B0B37016F92}"/>
              </a:ext>
            </a:extLst>
          </p:cNvPr>
          <p:cNvSpPr txBox="1"/>
          <p:nvPr/>
        </p:nvSpPr>
        <p:spPr>
          <a:xfrm>
            <a:off x="2151348" y="806733"/>
            <a:ext cx="7963270" cy="461665"/>
          </a:xfrm>
          <a:prstGeom prst="rect">
            <a:avLst/>
          </a:prstGeom>
          <a:noFill/>
        </p:spPr>
        <p:txBody>
          <a:bodyPr wrap="square" rtlCol="0">
            <a:spAutoFit/>
          </a:bodyPr>
          <a:lstStyle/>
          <a:p>
            <a:pPr algn="ctr"/>
            <a:r>
              <a:rPr lang="fr-FR" sz="2400" b="1" dirty="0"/>
              <a:t>COMMENT ?: ANALYSE DU PROJET</a:t>
            </a:r>
          </a:p>
        </p:txBody>
      </p:sp>
      <p:sp>
        <p:nvSpPr>
          <p:cNvPr id="7" name="Rectangle 6">
            <a:extLst>
              <a:ext uri="{FF2B5EF4-FFF2-40B4-BE49-F238E27FC236}">
                <a16:creationId xmlns:a16="http://schemas.microsoft.com/office/drawing/2014/main" id="{5B253843-3D4B-4B1E-A003-F6C518C4ADBC}"/>
              </a:ext>
            </a:extLst>
          </p:cNvPr>
          <p:cNvSpPr/>
          <p:nvPr/>
        </p:nvSpPr>
        <p:spPr>
          <a:xfrm>
            <a:off x="4163244" y="1784412"/>
            <a:ext cx="2272684" cy="8078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CONNEXION</a:t>
            </a:r>
          </a:p>
        </p:txBody>
      </p:sp>
      <p:cxnSp>
        <p:nvCxnSpPr>
          <p:cNvPr id="9" name="Connecteur droit avec flèche 8">
            <a:extLst>
              <a:ext uri="{FF2B5EF4-FFF2-40B4-BE49-F238E27FC236}">
                <a16:creationId xmlns:a16="http://schemas.microsoft.com/office/drawing/2014/main" id="{B41D12AE-F6F4-4913-B856-206C73F1C2C3}"/>
              </a:ext>
            </a:extLst>
          </p:cNvPr>
          <p:cNvCxnSpPr>
            <a:stCxn id="7" idx="2"/>
          </p:cNvCxnSpPr>
          <p:nvPr/>
        </p:nvCxnSpPr>
        <p:spPr>
          <a:xfrm>
            <a:off x="5299586" y="2592280"/>
            <a:ext cx="0" cy="470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A4956BE-500C-46BF-B2E2-F120E6A652A1}"/>
              </a:ext>
            </a:extLst>
          </p:cNvPr>
          <p:cNvSpPr/>
          <p:nvPr/>
        </p:nvSpPr>
        <p:spPr>
          <a:xfrm>
            <a:off x="4163244" y="3062796"/>
            <a:ext cx="2346652" cy="9410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pic>
        <p:nvPicPr>
          <p:cNvPr id="12" name="Graphique 11" descr="Badge 1 avec un remplissage uni">
            <a:extLst>
              <a:ext uri="{FF2B5EF4-FFF2-40B4-BE49-F238E27FC236}">
                <a16:creationId xmlns:a16="http://schemas.microsoft.com/office/drawing/2014/main" id="{10814DF3-8649-434B-A1A7-42641F3B45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82136" y="1892054"/>
            <a:ext cx="592584" cy="592584"/>
          </a:xfrm>
          <a:prstGeom prst="rect">
            <a:avLst/>
          </a:prstGeom>
        </p:spPr>
      </p:pic>
      <p:pic>
        <p:nvPicPr>
          <p:cNvPr id="14" name="Graphique 13" descr="Badge avec un remplissage uni">
            <a:extLst>
              <a:ext uri="{FF2B5EF4-FFF2-40B4-BE49-F238E27FC236}">
                <a16:creationId xmlns:a16="http://schemas.microsoft.com/office/drawing/2014/main" id="{34FFDBBA-EC06-40EF-826A-7338E963D9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03294" y="3278080"/>
            <a:ext cx="592584" cy="592584"/>
          </a:xfrm>
          <a:prstGeom prst="rect">
            <a:avLst/>
          </a:prstGeom>
        </p:spPr>
      </p:pic>
      <p:cxnSp>
        <p:nvCxnSpPr>
          <p:cNvPr id="22" name="Connecteur droit avec flèche 21">
            <a:extLst>
              <a:ext uri="{FF2B5EF4-FFF2-40B4-BE49-F238E27FC236}">
                <a16:creationId xmlns:a16="http://schemas.microsoft.com/office/drawing/2014/main" id="{3706CF33-4EFB-4271-BA55-84C079E4033C}"/>
              </a:ext>
            </a:extLst>
          </p:cNvPr>
          <p:cNvCxnSpPr/>
          <p:nvPr/>
        </p:nvCxnSpPr>
        <p:spPr>
          <a:xfrm>
            <a:off x="5281831" y="4003829"/>
            <a:ext cx="0" cy="426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2E2EFC8-B120-4D23-A91E-4E03A0C77001}"/>
              </a:ext>
            </a:extLst>
          </p:cNvPr>
          <p:cNvSpPr/>
          <p:nvPr/>
        </p:nvSpPr>
        <p:spPr>
          <a:xfrm>
            <a:off x="4163244" y="4492101"/>
            <a:ext cx="2346651" cy="1003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pic>
        <p:nvPicPr>
          <p:cNvPr id="25" name="Graphique 24" descr="Badge 3 avec un remplissage uni">
            <a:extLst>
              <a:ext uri="{FF2B5EF4-FFF2-40B4-BE49-F238E27FC236}">
                <a16:creationId xmlns:a16="http://schemas.microsoft.com/office/drawing/2014/main" id="{CF8FF3F0-0EB4-4566-8E7F-E8607408D8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57990" y="4669848"/>
            <a:ext cx="647681" cy="647681"/>
          </a:xfrm>
          <a:prstGeom prst="rect">
            <a:avLst/>
          </a:prstGeom>
        </p:spPr>
      </p:pic>
      <p:sp>
        <p:nvSpPr>
          <p:cNvPr id="26" name="ZoneTexte 25">
            <a:extLst>
              <a:ext uri="{FF2B5EF4-FFF2-40B4-BE49-F238E27FC236}">
                <a16:creationId xmlns:a16="http://schemas.microsoft.com/office/drawing/2014/main" id="{669B64B9-2BA6-49DB-B505-8633837CD26F}"/>
              </a:ext>
            </a:extLst>
          </p:cNvPr>
          <p:cNvSpPr txBox="1"/>
          <p:nvPr/>
        </p:nvSpPr>
        <p:spPr>
          <a:xfrm>
            <a:off x="7304641" y="3239219"/>
            <a:ext cx="33291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Récupérer la liste des utilisateurs connectés</a:t>
            </a:r>
          </a:p>
        </p:txBody>
      </p:sp>
      <p:sp>
        <p:nvSpPr>
          <p:cNvPr id="27" name="ZoneTexte 26">
            <a:extLst>
              <a:ext uri="{FF2B5EF4-FFF2-40B4-BE49-F238E27FC236}">
                <a16:creationId xmlns:a16="http://schemas.microsoft.com/office/drawing/2014/main" id="{D50102FE-1368-4654-BE0F-D710902E1909}"/>
              </a:ext>
            </a:extLst>
          </p:cNvPr>
          <p:cNvSpPr txBox="1"/>
          <p:nvPr/>
        </p:nvSpPr>
        <p:spPr>
          <a:xfrm>
            <a:off x="5363395" y="4081056"/>
            <a:ext cx="2760583" cy="369332"/>
          </a:xfrm>
          <a:prstGeom prst="rect">
            <a:avLst/>
          </a:prstGeom>
          <a:noFill/>
        </p:spPr>
        <p:txBody>
          <a:bodyPr wrap="square" rtlCol="0">
            <a:spAutoFit/>
          </a:bodyPr>
          <a:lstStyle/>
          <a:p>
            <a:r>
              <a:rPr lang="fr-FR" dirty="0"/>
              <a:t>Choisir un user (connecté)</a:t>
            </a:r>
          </a:p>
        </p:txBody>
      </p:sp>
      <p:sp>
        <p:nvSpPr>
          <p:cNvPr id="28" name="ZoneTexte 27">
            <a:extLst>
              <a:ext uri="{FF2B5EF4-FFF2-40B4-BE49-F238E27FC236}">
                <a16:creationId xmlns:a16="http://schemas.microsoft.com/office/drawing/2014/main" id="{8C1C6322-06A9-406D-BE6C-B43A7D713861}"/>
              </a:ext>
            </a:extLst>
          </p:cNvPr>
          <p:cNvSpPr txBox="1"/>
          <p:nvPr/>
        </p:nvSpPr>
        <p:spPr>
          <a:xfrm>
            <a:off x="7304641" y="4671198"/>
            <a:ext cx="309830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Envoyer des messages</a:t>
            </a:r>
          </a:p>
          <a:p>
            <a:r>
              <a:rPr lang="fr-FR" dirty="0"/>
              <a:t>Recevoir des messages</a:t>
            </a:r>
          </a:p>
        </p:txBody>
      </p:sp>
      <p:cxnSp>
        <p:nvCxnSpPr>
          <p:cNvPr id="32" name="Connecteur droit avec flèche 31">
            <a:extLst>
              <a:ext uri="{FF2B5EF4-FFF2-40B4-BE49-F238E27FC236}">
                <a16:creationId xmlns:a16="http://schemas.microsoft.com/office/drawing/2014/main" id="{F738FC1A-B4E5-4906-9B15-8C79B32F8CB4}"/>
              </a:ext>
            </a:extLst>
          </p:cNvPr>
          <p:cNvCxnSpPr>
            <a:stCxn id="23" idx="3"/>
            <a:endCxn id="28" idx="1"/>
          </p:cNvCxnSpPr>
          <p:nvPr/>
        </p:nvCxnSpPr>
        <p:spPr>
          <a:xfrm>
            <a:off x="6509895" y="4993690"/>
            <a:ext cx="794746" cy="6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D820DCD8-A73D-4AE6-92DD-C490B766B758}"/>
              </a:ext>
            </a:extLst>
          </p:cNvPr>
          <p:cNvCxnSpPr>
            <a:cxnSpLocks/>
            <a:stCxn id="10" idx="3"/>
          </p:cNvCxnSpPr>
          <p:nvPr/>
        </p:nvCxnSpPr>
        <p:spPr>
          <a:xfrm>
            <a:off x="6509896" y="3533313"/>
            <a:ext cx="72798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Connecteur : en arc 38">
            <a:extLst>
              <a:ext uri="{FF2B5EF4-FFF2-40B4-BE49-F238E27FC236}">
                <a16:creationId xmlns:a16="http://schemas.microsoft.com/office/drawing/2014/main" id="{41BB58FB-9434-411F-90A5-D3C0FB2A14BA}"/>
              </a:ext>
            </a:extLst>
          </p:cNvPr>
          <p:cNvCxnSpPr>
            <a:cxnSpLocks/>
          </p:cNvCxnSpPr>
          <p:nvPr/>
        </p:nvCxnSpPr>
        <p:spPr>
          <a:xfrm rot="10800000">
            <a:off x="4089276" y="3533312"/>
            <a:ext cx="12700" cy="1460377"/>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A0EFAD8-BD9D-46B1-8C4A-4E8D986F8FE8}"/>
              </a:ext>
            </a:extLst>
          </p:cNvPr>
          <p:cNvSpPr/>
          <p:nvPr/>
        </p:nvSpPr>
        <p:spPr>
          <a:xfrm>
            <a:off x="4200227" y="5951544"/>
            <a:ext cx="2272684" cy="8078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DECONNEXION</a:t>
            </a:r>
          </a:p>
        </p:txBody>
      </p:sp>
      <p:cxnSp>
        <p:nvCxnSpPr>
          <p:cNvPr id="42" name="Connecteur droit avec flèche 41">
            <a:extLst>
              <a:ext uri="{FF2B5EF4-FFF2-40B4-BE49-F238E27FC236}">
                <a16:creationId xmlns:a16="http://schemas.microsoft.com/office/drawing/2014/main" id="{2FCA0BE6-0E72-433D-AE57-5819E02DF35E}"/>
              </a:ext>
            </a:extLst>
          </p:cNvPr>
          <p:cNvCxnSpPr>
            <a:stCxn id="23" idx="2"/>
            <a:endCxn id="40" idx="0"/>
          </p:cNvCxnSpPr>
          <p:nvPr/>
        </p:nvCxnSpPr>
        <p:spPr>
          <a:xfrm flipH="1">
            <a:off x="5336569" y="5495278"/>
            <a:ext cx="1" cy="456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ZoneTexte 43">
            <a:extLst>
              <a:ext uri="{FF2B5EF4-FFF2-40B4-BE49-F238E27FC236}">
                <a16:creationId xmlns:a16="http://schemas.microsoft.com/office/drawing/2014/main" id="{CE1AB552-8AAB-4FC6-B753-32B32DA48C8F}"/>
              </a:ext>
            </a:extLst>
          </p:cNvPr>
          <p:cNvSpPr txBox="1"/>
          <p:nvPr/>
        </p:nvSpPr>
        <p:spPr>
          <a:xfrm>
            <a:off x="5396495" y="2643756"/>
            <a:ext cx="898128" cy="369332"/>
          </a:xfrm>
          <a:prstGeom prst="rect">
            <a:avLst/>
          </a:prstGeom>
          <a:noFill/>
        </p:spPr>
        <p:txBody>
          <a:bodyPr wrap="square" rtlCol="0">
            <a:spAutoFit/>
          </a:bodyPr>
          <a:lstStyle/>
          <a:p>
            <a:r>
              <a:rPr lang="fr-FR" dirty="0"/>
              <a:t>OUI</a:t>
            </a:r>
          </a:p>
        </p:txBody>
      </p:sp>
      <p:sp>
        <p:nvSpPr>
          <p:cNvPr id="47" name="Ellipse 46">
            <a:extLst>
              <a:ext uri="{FF2B5EF4-FFF2-40B4-BE49-F238E27FC236}">
                <a16:creationId xmlns:a16="http://schemas.microsoft.com/office/drawing/2014/main" id="{A80C23BE-A218-42B5-A288-1810A8F58375}"/>
              </a:ext>
            </a:extLst>
          </p:cNvPr>
          <p:cNvSpPr/>
          <p:nvPr/>
        </p:nvSpPr>
        <p:spPr>
          <a:xfrm>
            <a:off x="7051446" y="1709391"/>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NON</a:t>
            </a:r>
          </a:p>
        </p:txBody>
      </p:sp>
      <p:cxnSp>
        <p:nvCxnSpPr>
          <p:cNvPr id="51" name="Connecteur droit avec flèche 50">
            <a:extLst>
              <a:ext uri="{FF2B5EF4-FFF2-40B4-BE49-F238E27FC236}">
                <a16:creationId xmlns:a16="http://schemas.microsoft.com/office/drawing/2014/main" id="{F1B223D0-7BB0-464F-BEE6-E662BE591931}"/>
              </a:ext>
            </a:extLst>
          </p:cNvPr>
          <p:cNvCxnSpPr>
            <a:stCxn id="7" idx="3"/>
          </p:cNvCxnSpPr>
          <p:nvPr/>
        </p:nvCxnSpPr>
        <p:spPr>
          <a:xfrm>
            <a:off x="6435928" y="2188346"/>
            <a:ext cx="615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eur : en arc 59">
            <a:extLst>
              <a:ext uri="{FF2B5EF4-FFF2-40B4-BE49-F238E27FC236}">
                <a16:creationId xmlns:a16="http://schemas.microsoft.com/office/drawing/2014/main" id="{21532900-63A8-45D2-A990-883E469A3FCE}"/>
              </a:ext>
            </a:extLst>
          </p:cNvPr>
          <p:cNvCxnSpPr>
            <a:cxnSpLocks/>
            <a:stCxn id="47" idx="0"/>
          </p:cNvCxnSpPr>
          <p:nvPr/>
        </p:nvCxnSpPr>
        <p:spPr>
          <a:xfrm rot="16200000" flipH="1" flipV="1">
            <a:off x="6712743" y="951700"/>
            <a:ext cx="38213" cy="1553593"/>
          </a:xfrm>
          <a:prstGeom prst="curvedConnector4">
            <a:avLst>
              <a:gd name="adj1" fmla="val -598226"/>
              <a:gd name="adj2" fmla="val 9557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87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0C1A6F7F-6EFD-4ED9-9175-405CF3CD2A38}"/>
              </a:ext>
            </a:extLst>
          </p:cNvPr>
          <p:cNvSpPr>
            <a:spLocks noGrp="1"/>
          </p:cNvSpPr>
          <p:nvPr>
            <p:ph type="subTitle" idx="1"/>
          </p:nvPr>
        </p:nvSpPr>
        <p:spPr>
          <a:xfrm>
            <a:off x="1523999" y="2774586"/>
            <a:ext cx="9144000" cy="3931015"/>
          </a:xfrm>
        </p:spPr>
        <p:txBody>
          <a:bodyPr>
            <a:noAutofit/>
          </a:bodyPr>
          <a:lstStyle/>
          <a:p>
            <a:pPr marL="457200" indent="-457200" algn="l">
              <a:buAutoNum type="arabicPeriod"/>
            </a:pPr>
            <a:r>
              <a:rPr lang="fr-FR" sz="1800" dirty="0"/>
              <a:t>POST (infos) : Connexion du client au serveur de registre sur la route </a:t>
            </a:r>
            <a:r>
              <a:rPr lang="fr-FR" sz="1800" dirty="0">
                <a:solidFill>
                  <a:srgbClr val="FF0000"/>
                </a:solidFill>
              </a:rPr>
              <a:t>/</a:t>
            </a:r>
            <a:r>
              <a:rPr lang="fr-FR" sz="1800" dirty="0" err="1">
                <a:solidFill>
                  <a:srgbClr val="FF0000"/>
                </a:solidFill>
              </a:rPr>
              <a:t>register</a:t>
            </a:r>
            <a:r>
              <a:rPr lang="fr-FR" sz="1800" dirty="0">
                <a:solidFill>
                  <a:srgbClr val="FF0000"/>
                </a:solidFill>
              </a:rPr>
              <a:t> </a:t>
            </a:r>
            <a:r>
              <a:rPr lang="fr-FR" sz="1800" dirty="0"/>
              <a:t>avec comme paramètres </a:t>
            </a:r>
          </a:p>
          <a:p>
            <a:pPr marL="800100" lvl="1" indent="-342900" algn="l">
              <a:buFont typeface="Arial" panose="020B0604020202020204" pitchFamily="34" charset="0"/>
              <a:buChar char="•"/>
            </a:pPr>
            <a:r>
              <a:rPr lang="fr-FR" sz="1800" dirty="0"/>
              <a:t>port : numéro de port du serveur de registre </a:t>
            </a:r>
          </a:p>
          <a:p>
            <a:pPr marL="800100" lvl="1" indent="-342900" algn="l">
              <a:buFont typeface="Arial" panose="020B0604020202020204" pitchFamily="34" charset="0"/>
              <a:buChar char="•"/>
            </a:pPr>
            <a:r>
              <a:rPr lang="en-US" sz="1800" dirty="0"/>
              <a:t>host : </a:t>
            </a:r>
            <a:r>
              <a:rPr lang="fr-FR" sz="1800" dirty="0"/>
              <a:t>adresse</a:t>
            </a:r>
            <a:r>
              <a:rPr lang="en-US" sz="1800" dirty="0"/>
              <a:t> IP du client</a:t>
            </a:r>
          </a:p>
          <a:p>
            <a:pPr marL="800100" lvl="1" indent="-342900" algn="l">
              <a:buFont typeface="Arial" panose="020B0604020202020204" pitchFamily="34" charset="0"/>
              <a:buChar char="•"/>
            </a:pPr>
            <a:r>
              <a:rPr lang="en-US" sz="1800" dirty="0"/>
              <a:t>name: nom </a:t>
            </a:r>
            <a:r>
              <a:rPr lang="en-US" sz="1800" dirty="0" err="1"/>
              <a:t>d’utilisateur</a:t>
            </a:r>
            <a:endParaRPr lang="fr-FR" sz="1800" dirty="0"/>
          </a:p>
          <a:p>
            <a:pPr marL="457200" indent="-457200" algn="l">
              <a:buAutoNum type="arabicPeriod" startAt="2"/>
            </a:pPr>
            <a:r>
              <a:rPr lang="en-US" sz="1800" dirty="0" err="1"/>
              <a:t>Réponse</a:t>
            </a:r>
            <a:r>
              <a:rPr lang="en-US" sz="1800" dirty="0"/>
              <a:t> (users) : </a:t>
            </a:r>
            <a:r>
              <a:rPr lang="en-US" sz="1800" dirty="0" err="1"/>
              <a:t>Réponse</a:t>
            </a:r>
            <a:r>
              <a:rPr lang="en-US" sz="1800" dirty="0"/>
              <a:t> du </a:t>
            </a:r>
            <a:r>
              <a:rPr lang="en-US" sz="1800" dirty="0" err="1"/>
              <a:t>serveur</a:t>
            </a:r>
            <a:r>
              <a:rPr lang="en-US" sz="1800" dirty="0"/>
              <a:t> de </a:t>
            </a:r>
            <a:r>
              <a:rPr lang="en-US" sz="1800" dirty="0" err="1"/>
              <a:t>registre</a:t>
            </a:r>
            <a:r>
              <a:rPr lang="en-US" sz="1800" dirty="0"/>
              <a:t> </a:t>
            </a:r>
          </a:p>
          <a:p>
            <a:pPr marL="800100" lvl="1" indent="-342900" algn="l">
              <a:buFont typeface="Arial" panose="020B0604020202020204" pitchFamily="34" charset="0"/>
              <a:buChar char="•"/>
            </a:pPr>
            <a:r>
              <a:rPr lang="en-US" sz="1800" dirty="0"/>
              <a:t>OK : Le serveur de registre met à jour sa liste d’utilisateurs en ajoutant les informations de </a:t>
            </a:r>
            <a:r>
              <a:rPr lang="en-US" sz="1800" dirty="0" err="1"/>
              <a:t>l’utilisateur</a:t>
            </a:r>
            <a:r>
              <a:rPr lang="en-US" sz="1800" dirty="0"/>
              <a:t> </a:t>
            </a:r>
            <a:r>
              <a:rPr lang="en-US" sz="1800" dirty="0" err="1"/>
              <a:t>correspondant</a:t>
            </a:r>
            <a:r>
              <a:rPr lang="en-US" sz="1800" dirty="0"/>
              <a:t> et retourne la liste des </a:t>
            </a:r>
            <a:r>
              <a:rPr lang="en-US" sz="1800" dirty="0" err="1"/>
              <a:t>utilisateurs</a:t>
            </a:r>
            <a:r>
              <a:rPr lang="en-US" sz="1800" dirty="0"/>
              <a:t> connectés (y </a:t>
            </a:r>
            <a:r>
              <a:rPr lang="en-US" sz="1800" dirty="0" err="1"/>
              <a:t>compris</a:t>
            </a:r>
            <a:r>
              <a:rPr lang="en-US" sz="1800" dirty="0"/>
              <a:t> le client </a:t>
            </a:r>
            <a:r>
              <a:rPr lang="en-US" sz="1800" dirty="0" err="1"/>
              <a:t>lui</a:t>
            </a:r>
            <a:r>
              <a:rPr lang="en-US" sz="1800" dirty="0"/>
              <a:t> </a:t>
            </a:r>
            <a:r>
              <a:rPr lang="en-US" sz="1800" dirty="0" err="1"/>
              <a:t>même</a:t>
            </a:r>
            <a:r>
              <a:rPr lang="en-US" sz="1800" dirty="0"/>
              <a:t>)</a:t>
            </a:r>
          </a:p>
          <a:p>
            <a:pPr marL="800100" lvl="1" indent="-342900" algn="l">
              <a:buFont typeface="Arial" panose="020B0604020202020204" pitchFamily="34" charset="0"/>
              <a:buChar char="•"/>
            </a:pPr>
            <a:r>
              <a:rPr lang="en-US" sz="1800" dirty="0"/>
              <a:t>NOT </a:t>
            </a:r>
            <a:r>
              <a:rPr lang="fr-FR" sz="1800" dirty="0"/>
              <a:t>OK</a:t>
            </a:r>
            <a:r>
              <a:rPr lang="en-US" sz="1800" dirty="0"/>
              <a:t> : </a:t>
            </a:r>
          </a:p>
          <a:p>
            <a:pPr lvl="1" algn="l"/>
            <a:r>
              <a:rPr lang="en-US" sz="1800" dirty="0"/>
              <a:t>Cas 1: Utilisateur déjà </a:t>
            </a:r>
            <a:r>
              <a:rPr lang="en-US" sz="1800" dirty="0" err="1"/>
              <a:t>connecté</a:t>
            </a:r>
            <a:r>
              <a:rPr lang="en-US" sz="1800" dirty="0"/>
              <a:t> =&gt; </a:t>
            </a:r>
            <a:r>
              <a:rPr lang="en-US" sz="1800" dirty="0" err="1"/>
              <a:t>renvoie</a:t>
            </a:r>
            <a:r>
              <a:rPr lang="en-US" sz="1800" dirty="0"/>
              <a:t> un message </a:t>
            </a:r>
            <a:r>
              <a:rPr lang="en-US" sz="1800" dirty="0" err="1"/>
              <a:t>d’erreur</a:t>
            </a:r>
            <a:r>
              <a:rPr lang="en-US" sz="1800" dirty="0"/>
              <a:t> “cet utilisateur existe déjà dans le registre”</a:t>
            </a:r>
          </a:p>
          <a:p>
            <a:pPr lvl="1" algn="l"/>
            <a:r>
              <a:rPr lang="en-US" sz="1800" dirty="0"/>
              <a:t>Autre: </a:t>
            </a:r>
            <a:r>
              <a:rPr lang="en-US" sz="1800" dirty="0" err="1"/>
              <a:t>renvoie</a:t>
            </a:r>
            <a:r>
              <a:rPr lang="en-US" sz="1800" dirty="0"/>
              <a:t> une erreur</a:t>
            </a:r>
          </a:p>
          <a:p>
            <a:pPr marL="800100" lvl="1" indent="-342900" algn="l">
              <a:buFont typeface="Arial" panose="020B0604020202020204" pitchFamily="34" charset="0"/>
              <a:buChar char="•"/>
            </a:pPr>
            <a:endParaRPr lang="en-US" sz="1800" dirty="0"/>
          </a:p>
          <a:p>
            <a:pPr marL="800100" lvl="1" indent="-342900" algn="l">
              <a:buFont typeface="Arial" panose="020B0604020202020204" pitchFamily="34" charset="0"/>
              <a:buChar char="•"/>
            </a:pPr>
            <a:endParaRPr lang="fr-FR" sz="1800" dirty="0"/>
          </a:p>
          <a:p>
            <a:pPr marL="342900" indent="-342900" algn="l">
              <a:buFont typeface="Arial" panose="020B0604020202020204" pitchFamily="34" charset="0"/>
              <a:buChar char="•"/>
            </a:pPr>
            <a:endParaRPr lang="fr-FR" sz="1800" dirty="0"/>
          </a:p>
        </p:txBody>
      </p:sp>
      <p:pic>
        <p:nvPicPr>
          <p:cNvPr id="5" name="Graphique 4" descr="Écran avec un remplissage uni">
            <a:extLst>
              <a:ext uri="{FF2B5EF4-FFF2-40B4-BE49-F238E27FC236}">
                <a16:creationId xmlns:a16="http://schemas.microsoft.com/office/drawing/2014/main" id="{DF81CB7F-FF02-426D-973D-053407E4A4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80766" y="1215300"/>
            <a:ext cx="914400" cy="914400"/>
          </a:xfrm>
          <a:prstGeom prst="rect">
            <a:avLst/>
          </a:prstGeom>
        </p:spPr>
      </p:pic>
      <p:pic>
        <p:nvPicPr>
          <p:cNvPr id="7" name="Graphique 6" descr="Serveur avec un remplissage uni">
            <a:extLst>
              <a:ext uri="{FF2B5EF4-FFF2-40B4-BE49-F238E27FC236}">
                <a16:creationId xmlns:a16="http://schemas.microsoft.com/office/drawing/2014/main" id="{9F4A6C14-C501-49E0-9259-CBCC3BB450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67252" y="1231777"/>
            <a:ext cx="914400" cy="914400"/>
          </a:xfrm>
          <a:prstGeom prst="rect">
            <a:avLst/>
          </a:prstGeom>
        </p:spPr>
      </p:pic>
      <p:cxnSp>
        <p:nvCxnSpPr>
          <p:cNvPr id="9" name="Connecteur droit avec flèche 8">
            <a:extLst>
              <a:ext uri="{FF2B5EF4-FFF2-40B4-BE49-F238E27FC236}">
                <a16:creationId xmlns:a16="http://schemas.microsoft.com/office/drawing/2014/main" id="{F2AFC3FD-A4F9-4D95-8C7F-83AF97EF4BC1}"/>
              </a:ext>
            </a:extLst>
          </p:cNvPr>
          <p:cNvCxnSpPr/>
          <p:nvPr/>
        </p:nvCxnSpPr>
        <p:spPr>
          <a:xfrm>
            <a:off x="5262556" y="1429305"/>
            <a:ext cx="3904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4BBCC45-48BC-47CE-B5A9-B933CBC81A0F}"/>
              </a:ext>
            </a:extLst>
          </p:cNvPr>
          <p:cNvCxnSpPr/>
          <p:nvPr/>
        </p:nvCxnSpPr>
        <p:spPr>
          <a:xfrm flipH="1">
            <a:off x="5262556" y="1837678"/>
            <a:ext cx="3815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DEE19677-B2A6-4B53-BEDD-7A2E658FACA6}"/>
              </a:ext>
            </a:extLst>
          </p:cNvPr>
          <p:cNvSpPr txBox="1"/>
          <p:nvPr/>
        </p:nvSpPr>
        <p:spPr>
          <a:xfrm>
            <a:off x="8616836" y="936116"/>
            <a:ext cx="2281561" cy="646331"/>
          </a:xfrm>
          <a:prstGeom prst="rect">
            <a:avLst/>
          </a:prstGeom>
          <a:noFill/>
        </p:spPr>
        <p:txBody>
          <a:bodyPr wrap="square" rtlCol="0">
            <a:spAutoFit/>
          </a:bodyPr>
          <a:lstStyle/>
          <a:p>
            <a:r>
              <a:rPr lang="fr-FR" dirty="0"/>
              <a:t>Serveur de registre</a:t>
            </a:r>
          </a:p>
          <a:p>
            <a:endParaRPr lang="en-US" dirty="0"/>
          </a:p>
        </p:txBody>
      </p:sp>
      <p:sp>
        <p:nvSpPr>
          <p:cNvPr id="13" name="ZoneTexte 12">
            <a:extLst>
              <a:ext uri="{FF2B5EF4-FFF2-40B4-BE49-F238E27FC236}">
                <a16:creationId xmlns:a16="http://schemas.microsoft.com/office/drawing/2014/main" id="{979F8B8C-1E78-4C71-89EF-639727DB1F6D}"/>
              </a:ext>
            </a:extLst>
          </p:cNvPr>
          <p:cNvSpPr txBox="1"/>
          <p:nvPr/>
        </p:nvSpPr>
        <p:spPr>
          <a:xfrm>
            <a:off x="1815003" y="1003177"/>
            <a:ext cx="1127464" cy="369332"/>
          </a:xfrm>
          <a:prstGeom prst="rect">
            <a:avLst/>
          </a:prstGeom>
          <a:noFill/>
        </p:spPr>
        <p:txBody>
          <a:bodyPr wrap="square" rtlCol="0">
            <a:spAutoFit/>
          </a:bodyPr>
          <a:lstStyle/>
          <a:p>
            <a:pPr algn="ctr"/>
            <a:r>
              <a:rPr lang="fr-FR" dirty="0"/>
              <a:t>Client</a:t>
            </a:r>
            <a:endParaRPr lang="en-US" dirty="0"/>
          </a:p>
        </p:txBody>
      </p:sp>
      <p:sp>
        <p:nvSpPr>
          <p:cNvPr id="14" name="ZoneTexte 13">
            <a:extLst>
              <a:ext uri="{FF2B5EF4-FFF2-40B4-BE49-F238E27FC236}">
                <a16:creationId xmlns:a16="http://schemas.microsoft.com/office/drawing/2014/main" id="{417954AA-75EC-4CD8-A3CA-6C593E63555E}"/>
              </a:ext>
            </a:extLst>
          </p:cNvPr>
          <p:cNvSpPr txBox="1"/>
          <p:nvPr/>
        </p:nvSpPr>
        <p:spPr>
          <a:xfrm>
            <a:off x="6317519" y="1003177"/>
            <a:ext cx="1677880" cy="369332"/>
          </a:xfrm>
          <a:prstGeom prst="rect">
            <a:avLst/>
          </a:prstGeom>
          <a:noFill/>
        </p:spPr>
        <p:txBody>
          <a:bodyPr wrap="square" rtlCol="0">
            <a:spAutoFit/>
          </a:bodyPr>
          <a:lstStyle/>
          <a:p>
            <a:pPr algn="ctr"/>
            <a:r>
              <a:rPr lang="fr-FR" dirty="0"/>
              <a:t>POST (infos)</a:t>
            </a:r>
            <a:endParaRPr lang="en-US" dirty="0"/>
          </a:p>
        </p:txBody>
      </p:sp>
      <p:sp>
        <p:nvSpPr>
          <p:cNvPr id="15" name="ZoneTexte 14">
            <a:extLst>
              <a:ext uri="{FF2B5EF4-FFF2-40B4-BE49-F238E27FC236}">
                <a16:creationId xmlns:a16="http://schemas.microsoft.com/office/drawing/2014/main" id="{4DA9525B-2E5D-4168-A61F-D8BDC0CF8D04}"/>
              </a:ext>
            </a:extLst>
          </p:cNvPr>
          <p:cNvSpPr txBox="1"/>
          <p:nvPr/>
        </p:nvSpPr>
        <p:spPr>
          <a:xfrm>
            <a:off x="6526884" y="1908244"/>
            <a:ext cx="1287262" cy="646331"/>
          </a:xfrm>
          <a:prstGeom prst="rect">
            <a:avLst/>
          </a:prstGeom>
          <a:noFill/>
        </p:spPr>
        <p:txBody>
          <a:bodyPr wrap="square" rtlCol="0">
            <a:spAutoFit/>
          </a:bodyPr>
          <a:lstStyle/>
          <a:p>
            <a:pPr algn="ctr"/>
            <a:r>
              <a:rPr lang="fr-FR" dirty="0"/>
              <a:t>Réponse (</a:t>
            </a:r>
            <a:r>
              <a:rPr lang="fr-FR" dirty="0" err="1"/>
              <a:t>users</a:t>
            </a:r>
            <a:r>
              <a:rPr lang="fr-FR" dirty="0"/>
              <a:t>)</a:t>
            </a:r>
            <a:endParaRPr lang="en-US" dirty="0"/>
          </a:p>
        </p:txBody>
      </p:sp>
      <p:pic>
        <p:nvPicPr>
          <p:cNvPr id="17" name="Graphique 16" descr="Badge 1 avec un remplissage uni">
            <a:extLst>
              <a:ext uri="{FF2B5EF4-FFF2-40B4-BE49-F238E27FC236}">
                <a16:creationId xmlns:a16="http://schemas.microsoft.com/office/drawing/2014/main" id="{70FB7236-EF19-4C4E-8A5F-D2251D4B30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09635" y="972105"/>
            <a:ext cx="457200" cy="457200"/>
          </a:xfrm>
          <a:prstGeom prst="rect">
            <a:avLst/>
          </a:prstGeom>
        </p:spPr>
      </p:pic>
      <p:pic>
        <p:nvPicPr>
          <p:cNvPr id="19" name="Graphique 18" descr="Badge avec un remplissage uni">
            <a:extLst>
              <a:ext uri="{FF2B5EF4-FFF2-40B4-BE49-F238E27FC236}">
                <a16:creationId xmlns:a16="http://schemas.microsoft.com/office/drawing/2014/main" id="{491FB0B0-34FE-4571-94B3-EEE88926A35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18513" y="1907853"/>
            <a:ext cx="439444" cy="439444"/>
          </a:xfrm>
          <a:prstGeom prst="rect">
            <a:avLst/>
          </a:prstGeom>
        </p:spPr>
      </p:pic>
      <p:sp>
        <p:nvSpPr>
          <p:cNvPr id="20" name="ZoneTexte 19">
            <a:extLst>
              <a:ext uri="{FF2B5EF4-FFF2-40B4-BE49-F238E27FC236}">
                <a16:creationId xmlns:a16="http://schemas.microsoft.com/office/drawing/2014/main" id="{0C74F53B-5A23-42B1-B90D-2F6D235D5FCD}"/>
              </a:ext>
            </a:extLst>
          </p:cNvPr>
          <p:cNvSpPr txBox="1"/>
          <p:nvPr/>
        </p:nvSpPr>
        <p:spPr>
          <a:xfrm>
            <a:off x="1716348" y="436108"/>
            <a:ext cx="8759301" cy="461665"/>
          </a:xfrm>
          <a:prstGeom prst="rect">
            <a:avLst/>
          </a:prstGeom>
          <a:noFill/>
        </p:spPr>
        <p:txBody>
          <a:bodyPr wrap="square" rtlCol="0">
            <a:spAutoFit/>
          </a:bodyPr>
          <a:lstStyle/>
          <a:p>
            <a:pPr algn="ctr"/>
            <a:r>
              <a:rPr lang="fr-FR" sz="2400" b="1" dirty="0"/>
              <a:t>COMMENT ?: CONNEXION DU CLIENT AU SERVEUR DE REGISTRE</a:t>
            </a:r>
          </a:p>
        </p:txBody>
      </p:sp>
      <p:pic>
        <p:nvPicPr>
          <p:cNvPr id="16" name="Graphique 15" descr="Serveur avec un remplissage uni">
            <a:extLst>
              <a:ext uri="{FF2B5EF4-FFF2-40B4-BE49-F238E27FC236}">
                <a16:creationId xmlns:a16="http://schemas.microsoft.com/office/drawing/2014/main" id="{5C243898-D8BC-47B9-9CB8-DFDB390755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07837" y="1231389"/>
            <a:ext cx="914400" cy="914400"/>
          </a:xfrm>
          <a:prstGeom prst="rect">
            <a:avLst/>
          </a:prstGeom>
        </p:spPr>
      </p:pic>
      <p:sp>
        <p:nvSpPr>
          <p:cNvPr id="22" name="ZoneTexte 21">
            <a:extLst>
              <a:ext uri="{FF2B5EF4-FFF2-40B4-BE49-F238E27FC236}">
                <a16:creationId xmlns:a16="http://schemas.microsoft.com/office/drawing/2014/main" id="{CEE34D2F-F0A7-4932-9853-CF8224E45F26}"/>
              </a:ext>
            </a:extLst>
          </p:cNvPr>
          <p:cNvSpPr txBox="1"/>
          <p:nvPr/>
        </p:nvSpPr>
        <p:spPr>
          <a:xfrm>
            <a:off x="3717228" y="952227"/>
            <a:ext cx="1742308" cy="369332"/>
          </a:xfrm>
          <a:prstGeom prst="rect">
            <a:avLst/>
          </a:prstGeom>
          <a:noFill/>
        </p:spPr>
        <p:txBody>
          <a:bodyPr wrap="square" rtlCol="0">
            <a:spAutoFit/>
          </a:bodyPr>
          <a:lstStyle/>
          <a:p>
            <a:pPr algn="ctr"/>
            <a:r>
              <a:rPr lang="fr-FR" dirty="0"/>
              <a:t>Serveur client</a:t>
            </a:r>
            <a:endParaRPr lang="en-US" dirty="0"/>
          </a:p>
        </p:txBody>
      </p:sp>
      <p:cxnSp>
        <p:nvCxnSpPr>
          <p:cNvPr id="4" name="Connecteur droit avec flèche 3">
            <a:extLst>
              <a:ext uri="{FF2B5EF4-FFF2-40B4-BE49-F238E27FC236}">
                <a16:creationId xmlns:a16="http://schemas.microsoft.com/office/drawing/2014/main" id="{A3E50DDE-E942-4FA2-9C42-749CF08EDC24}"/>
              </a:ext>
            </a:extLst>
          </p:cNvPr>
          <p:cNvCxnSpPr/>
          <p:nvPr/>
        </p:nvCxnSpPr>
        <p:spPr>
          <a:xfrm>
            <a:off x="2887312" y="1451309"/>
            <a:ext cx="14610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B320FE41-B55A-429B-BA14-4D611E91552C}"/>
              </a:ext>
            </a:extLst>
          </p:cNvPr>
          <p:cNvCxnSpPr/>
          <p:nvPr/>
        </p:nvCxnSpPr>
        <p:spPr>
          <a:xfrm flipH="1">
            <a:off x="2887312" y="1837678"/>
            <a:ext cx="14610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156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0C1A6F7F-6EFD-4ED9-9175-405CF3CD2A38}"/>
              </a:ext>
            </a:extLst>
          </p:cNvPr>
          <p:cNvSpPr>
            <a:spLocks noGrp="1"/>
          </p:cNvSpPr>
          <p:nvPr>
            <p:ph type="subTitle" idx="1"/>
          </p:nvPr>
        </p:nvSpPr>
        <p:spPr>
          <a:xfrm>
            <a:off x="1523999" y="2973534"/>
            <a:ext cx="9144000" cy="3301907"/>
          </a:xfrm>
        </p:spPr>
        <p:txBody>
          <a:bodyPr>
            <a:normAutofit/>
          </a:bodyPr>
          <a:lstStyle/>
          <a:p>
            <a:pPr lvl="1" algn="l"/>
            <a:endParaRPr lang="en-US" dirty="0"/>
          </a:p>
          <a:p>
            <a:pPr marL="800100" lvl="1" indent="-342900" algn="l">
              <a:buFont typeface="Arial" panose="020B0604020202020204" pitchFamily="34" charset="0"/>
              <a:buChar char="•"/>
            </a:pPr>
            <a:endParaRPr lang="fr-FR" dirty="0"/>
          </a:p>
          <a:p>
            <a:pPr marL="342900" indent="-342900" algn="l">
              <a:buFont typeface="Arial" panose="020B0604020202020204" pitchFamily="34" charset="0"/>
              <a:buChar char="•"/>
            </a:pPr>
            <a:endParaRPr lang="fr-FR" dirty="0"/>
          </a:p>
        </p:txBody>
      </p:sp>
      <p:pic>
        <p:nvPicPr>
          <p:cNvPr id="5" name="Graphique 4" descr="Écran avec un remplissage uni">
            <a:extLst>
              <a:ext uri="{FF2B5EF4-FFF2-40B4-BE49-F238E27FC236}">
                <a16:creationId xmlns:a16="http://schemas.microsoft.com/office/drawing/2014/main" id="{DF81CB7F-FF02-426D-973D-053407E4A4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85907" y="1622998"/>
            <a:ext cx="914400" cy="914400"/>
          </a:xfrm>
          <a:prstGeom prst="rect">
            <a:avLst/>
          </a:prstGeom>
        </p:spPr>
      </p:pic>
      <p:pic>
        <p:nvPicPr>
          <p:cNvPr id="7" name="Graphique 6" descr="Serveur avec un remplissage uni">
            <a:extLst>
              <a:ext uri="{FF2B5EF4-FFF2-40B4-BE49-F238E27FC236}">
                <a16:creationId xmlns:a16="http://schemas.microsoft.com/office/drawing/2014/main" id="{9F4A6C14-C501-49E0-9259-CBCC3BB450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52027" y="1666932"/>
            <a:ext cx="914400" cy="914400"/>
          </a:xfrm>
          <a:prstGeom prst="rect">
            <a:avLst/>
          </a:prstGeom>
        </p:spPr>
      </p:pic>
      <p:cxnSp>
        <p:nvCxnSpPr>
          <p:cNvPr id="9" name="Connecteur droit avec flèche 8">
            <a:extLst>
              <a:ext uri="{FF2B5EF4-FFF2-40B4-BE49-F238E27FC236}">
                <a16:creationId xmlns:a16="http://schemas.microsoft.com/office/drawing/2014/main" id="{F2AFC3FD-A4F9-4D95-8C7F-83AF97EF4BC1}"/>
              </a:ext>
            </a:extLst>
          </p:cNvPr>
          <p:cNvCxnSpPr/>
          <p:nvPr/>
        </p:nvCxnSpPr>
        <p:spPr>
          <a:xfrm>
            <a:off x="5247331" y="1864460"/>
            <a:ext cx="3904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4BBCC45-48BC-47CE-B5A9-B933CBC81A0F}"/>
              </a:ext>
            </a:extLst>
          </p:cNvPr>
          <p:cNvCxnSpPr/>
          <p:nvPr/>
        </p:nvCxnSpPr>
        <p:spPr>
          <a:xfrm flipH="1">
            <a:off x="5247331" y="2272833"/>
            <a:ext cx="3815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DEE19677-B2A6-4B53-BEDD-7A2E658FACA6}"/>
              </a:ext>
            </a:extLst>
          </p:cNvPr>
          <p:cNvSpPr txBox="1"/>
          <p:nvPr/>
        </p:nvSpPr>
        <p:spPr>
          <a:xfrm>
            <a:off x="8601611" y="1469591"/>
            <a:ext cx="2281561" cy="646331"/>
          </a:xfrm>
          <a:prstGeom prst="rect">
            <a:avLst/>
          </a:prstGeom>
          <a:noFill/>
        </p:spPr>
        <p:txBody>
          <a:bodyPr wrap="square" rtlCol="0">
            <a:spAutoFit/>
          </a:bodyPr>
          <a:lstStyle/>
          <a:p>
            <a:r>
              <a:rPr lang="fr-FR" dirty="0"/>
              <a:t>Serveur de registre</a:t>
            </a:r>
          </a:p>
          <a:p>
            <a:endParaRPr lang="en-US" dirty="0"/>
          </a:p>
        </p:txBody>
      </p:sp>
      <p:sp>
        <p:nvSpPr>
          <p:cNvPr id="13" name="ZoneTexte 12">
            <a:extLst>
              <a:ext uri="{FF2B5EF4-FFF2-40B4-BE49-F238E27FC236}">
                <a16:creationId xmlns:a16="http://schemas.microsoft.com/office/drawing/2014/main" id="{979F8B8C-1E78-4C71-89EF-639727DB1F6D}"/>
              </a:ext>
            </a:extLst>
          </p:cNvPr>
          <p:cNvSpPr txBox="1"/>
          <p:nvPr/>
        </p:nvSpPr>
        <p:spPr>
          <a:xfrm>
            <a:off x="1515382" y="1438332"/>
            <a:ext cx="1127464" cy="369332"/>
          </a:xfrm>
          <a:prstGeom prst="rect">
            <a:avLst/>
          </a:prstGeom>
          <a:noFill/>
        </p:spPr>
        <p:txBody>
          <a:bodyPr wrap="square" rtlCol="0">
            <a:spAutoFit/>
          </a:bodyPr>
          <a:lstStyle/>
          <a:p>
            <a:pPr algn="ctr"/>
            <a:r>
              <a:rPr lang="fr-FR" dirty="0"/>
              <a:t>Client</a:t>
            </a:r>
            <a:endParaRPr lang="en-US" dirty="0"/>
          </a:p>
        </p:txBody>
      </p:sp>
      <p:sp>
        <p:nvSpPr>
          <p:cNvPr id="14" name="ZoneTexte 13">
            <a:extLst>
              <a:ext uri="{FF2B5EF4-FFF2-40B4-BE49-F238E27FC236}">
                <a16:creationId xmlns:a16="http://schemas.microsoft.com/office/drawing/2014/main" id="{417954AA-75EC-4CD8-A3CA-6C593E63555E}"/>
              </a:ext>
            </a:extLst>
          </p:cNvPr>
          <p:cNvSpPr txBox="1"/>
          <p:nvPr/>
        </p:nvSpPr>
        <p:spPr>
          <a:xfrm>
            <a:off x="6302294" y="1438332"/>
            <a:ext cx="1677880" cy="369332"/>
          </a:xfrm>
          <a:prstGeom prst="rect">
            <a:avLst/>
          </a:prstGeom>
          <a:noFill/>
        </p:spPr>
        <p:txBody>
          <a:bodyPr wrap="square" rtlCol="0">
            <a:spAutoFit/>
          </a:bodyPr>
          <a:lstStyle/>
          <a:p>
            <a:pPr algn="ctr"/>
            <a:r>
              <a:rPr lang="fr-FR" dirty="0"/>
              <a:t>GET: /users</a:t>
            </a:r>
            <a:endParaRPr lang="en-US" dirty="0"/>
          </a:p>
        </p:txBody>
      </p:sp>
      <p:sp>
        <p:nvSpPr>
          <p:cNvPr id="15" name="ZoneTexte 14">
            <a:extLst>
              <a:ext uri="{FF2B5EF4-FFF2-40B4-BE49-F238E27FC236}">
                <a16:creationId xmlns:a16="http://schemas.microsoft.com/office/drawing/2014/main" id="{4DA9525B-2E5D-4168-A61F-D8BDC0CF8D04}"/>
              </a:ext>
            </a:extLst>
          </p:cNvPr>
          <p:cNvSpPr txBox="1"/>
          <p:nvPr/>
        </p:nvSpPr>
        <p:spPr>
          <a:xfrm>
            <a:off x="6511658" y="2343399"/>
            <a:ext cx="1823623" cy="369332"/>
          </a:xfrm>
          <a:prstGeom prst="rect">
            <a:avLst/>
          </a:prstGeom>
          <a:noFill/>
        </p:spPr>
        <p:txBody>
          <a:bodyPr wrap="square" rtlCol="0">
            <a:spAutoFit/>
          </a:bodyPr>
          <a:lstStyle/>
          <a:p>
            <a:pPr algn="ctr"/>
            <a:r>
              <a:rPr lang="fr-FR" dirty="0"/>
              <a:t>Réponse (users)</a:t>
            </a:r>
            <a:endParaRPr lang="en-US" dirty="0"/>
          </a:p>
        </p:txBody>
      </p:sp>
      <p:sp>
        <p:nvSpPr>
          <p:cNvPr id="20" name="ZoneTexte 19">
            <a:extLst>
              <a:ext uri="{FF2B5EF4-FFF2-40B4-BE49-F238E27FC236}">
                <a16:creationId xmlns:a16="http://schemas.microsoft.com/office/drawing/2014/main" id="{0C74F53B-5A23-42B1-B90D-2F6D235D5FCD}"/>
              </a:ext>
            </a:extLst>
          </p:cNvPr>
          <p:cNvSpPr txBox="1"/>
          <p:nvPr/>
        </p:nvSpPr>
        <p:spPr>
          <a:xfrm>
            <a:off x="1716349" y="435005"/>
            <a:ext cx="8759301" cy="461665"/>
          </a:xfrm>
          <a:prstGeom prst="rect">
            <a:avLst/>
          </a:prstGeom>
          <a:noFill/>
        </p:spPr>
        <p:txBody>
          <a:bodyPr wrap="square" rtlCol="0">
            <a:spAutoFit/>
          </a:bodyPr>
          <a:lstStyle/>
          <a:p>
            <a:pPr algn="ctr"/>
            <a:r>
              <a:rPr lang="fr-FR" sz="2400" b="1" dirty="0"/>
              <a:t>COMMENT ?: RECUPERATION LA LISTE DES UTILISATEURS</a:t>
            </a:r>
          </a:p>
        </p:txBody>
      </p:sp>
      <p:sp>
        <p:nvSpPr>
          <p:cNvPr id="2" name="ZoneTexte 1">
            <a:extLst>
              <a:ext uri="{FF2B5EF4-FFF2-40B4-BE49-F238E27FC236}">
                <a16:creationId xmlns:a16="http://schemas.microsoft.com/office/drawing/2014/main" id="{9A775D19-68E1-4CE7-B53C-B3088B75FA57}"/>
              </a:ext>
            </a:extLst>
          </p:cNvPr>
          <p:cNvSpPr txBox="1"/>
          <p:nvPr/>
        </p:nvSpPr>
        <p:spPr>
          <a:xfrm>
            <a:off x="1580796" y="3006572"/>
            <a:ext cx="7732451" cy="3693319"/>
          </a:xfrm>
          <a:prstGeom prst="rect">
            <a:avLst/>
          </a:prstGeom>
          <a:noFill/>
        </p:spPr>
        <p:txBody>
          <a:bodyPr wrap="square" rtlCol="0">
            <a:spAutoFit/>
          </a:bodyPr>
          <a:lstStyle/>
          <a:p>
            <a:r>
              <a:rPr lang="fr-FR" dirty="0"/>
              <a:t>Récupérer la liste des utilisateurs connectés</a:t>
            </a:r>
          </a:p>
          <a:p>
            <a:r>
              <a:rPr lang="fr-FR" dirty="0"/>
              <a:t>La récupération des utilisateurs connecté depuis le client peut se faire soit par une requête </a:t>
            </a:r>
            <a:r>
              <a:rPr lang="fr-FR" b="1" dirty="0"/>
              <a:t>GET</a:t>
            </a:r>
            <a:r>
              <a:rPr lang="fr-FR" dirty="0"/>
              <a:t> du client vers le serveur de registre, ou par le ping du serveur de registre toutes les 30 secondes qui envoie la liste d’utilisateurs aux clients.</a:t>
            </a:r>
          </a:p>
          <a:p>
            <a:pPr marL="285750" indent="-285750">
              <a:buFont typeface="Wingdings" panose="05000000000000000000" pitchFamily="2" charset="2"/>
              <a:buChar char="v"/>
            </a:pPr>
            <a:r>
              <a:rPr lang="fr-FR" dirty="0"/>
              <a:t>Par une requête GET du client vers le serveur de registre:</a:t>
            </a:r>
          </a:p>
          <a:p>
            <a:pPr marL="342900" indent="-342900">
              <a:buAutoNum type="arabicPeriod"/>
            </a:pPr>
            <a:r>
              <a:rPr lang="fr-FR" dirty="0"/>
              <a:t>Le serveur client envoie une requête </a:t>
            </a:r>
            <a:r>
              <a:rPr lang="fr-FR" b="1" dirty="0"/>
              <a:t>GET</a:t>
            </a:r>
            <a:r>
              <a:rPr lang="fr-FR" dirty="0"/>
              <a:t> sur la route</a:t>
            </a:r>
            <a:r>
              <a:rPr lang="fr-FR" dirty="0">
                <a:solidFill>
                  <a:srgbClr val="FF0000"/>
                </a:solidFill>
              </a:rPr>
              <a:t> /users </a:t>
            </a:r>
            <a:r>
              <a:rPr lang="fr-FR" dirty="0"/>
              <a:t>au serveur de registre.</a:t>
            </a:r>
          </a:p>
          <a:p>
            <a:pPr marL="342900" indent="-342900">
              <a:buAutoNum type="arabicPeriod"/>
            </a:pPr>
            <a:r>
              <a:rPr lang="fr-FR" dirty="0"/>
              <a:t>Le serveur de registre retourne en réponse:</a:t>
            </a:r>
          </a:p>
          <a:p>
            <a:pPr lvl="1"/>
            <a:r>
              <a:rPr lang="fr-FR" dirty="0"/>
              <a:t>OK:  la liste des utilisateurs connectés dans le format suivant : </a:t>
            </a:r>
          </a:p>
          <a:p>
            <a:pPr lvl="1"/>
            <a:r>
              <a:rPr lang="fr-FR" dirty="0"/>
              <a:t>	data : [ user ] avec user = {‘port’ : xx, ‘</a:t>
            </a:r>
            <a:r>
              <a:rPr lang="fr-FR" dirty="0" err="1"/>
              <a:t>name</a:t>
            </a:r>
            <a:r>
              <a:rPr lang="fr-FR" dirty="0"/>
              <a:t>’ : ‘xxx’, ‘host’ : ‘xxx’}</a:t>
            </a:r>
          </a:p>
          <a:p>
            <a:pPr lvl="1"/>
            <a:r>
              <a:rPr lang="fr-FR" dirty="0"/>
              <a:t>NOT OK: une erreur</a:t>
            </a:r>
          </a:p>
          <a:p>
            <a:endParaRPr lang="fr-FR" dirty="0"/>
          </a:p>
          <a:p>
            <a:pPr lvl="1" algn="l"/>
            <a:endParaRPr lang="fr-FR" dirty="0"/>
          </a:p>
        </p:txBody>
      </p:sp>
      <p:pic>
        <p:nvPicPr>
          <p:cNvPr id="29" name="Graphique 28" descr="Serveur avec un remplissage uni">
            <a:extLst>
              <a:ext uri="{FF2B5EF4-FFF2-40B4-BE49-F238E27FC236}">
                <a16:creationId xmlns:a16="http://schemas.microsoft.com/office/drawing/2014/main" id="{3BD419C1-C444-4DEB-BF62-B30FB08940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35892" y="1650762"/>
            <a:ext cx="914400" cy="914400"/>
          </a:xfrm>
          <a:prstGeom prst="rect">
            <a:avLst/>
          </a:prstGeom>
        </p:spPr>
      </p:pic>
      <p:sp>
        <p:nvSpPr>
          <p:cNvPr id="32" name="ZoneTexte 31">
            <a:extLst>
              <a:ext uri="{FF2B5EF4-FFF2-40B4-BE49-F238E27FC236}">
                <a16:creationId xmlns:a16="http://schemas.microsoft.com/office/drawing/2014/main" id="{69246055-15FE-4D5C-A348-717C984D3D49}"/>
              </a:ext>
            </a:extLst>
          </p:cNvPr>
          <p:cNvSpPr txBox="1"/>
          <p:nvPr/>
        </p:nvSpPr>
        <p:spPr>
          <a:xfrm>
            <a:off x="4119867" y="1414203"/>
            <a:ext cx="1560990" cy="369332"/>
          </a:xfrm>
          <a:prstGeom prst="rect">
            <a:avLst/>
          </a:prstGeom>
          <a:noFill/>
        </p:spPr>
        <p:txBody>
          <a:bodyPr wrap="square" rtlCol="0">
            <a:spAutoFit/>
          </a:bodyPr>
          <a:lstStyle/>
          <a:p>
            <a:pPr algn="ctr"/>
            <a:r>
              <a:rPr lang="fr-FR" dirty="0"/>
              <a:t>Serveur Client</a:t>
            </a:r>
            <a:endParaRPr lang="en-US" dirty="0"/>
          </a:p>
        </p:txBody>
      </p:sp>
      <p:cxnSp>
        <p:nvCxnSpPr>
          <p:cNvPr id="49" name="Connecteur droit avec flèche 48">
            <a:extLst>
              <a:ext uri="{FF2B5EF4-FFF2-40B4-BE49-F238E27FC236}">
                <a16:creationId xmlns:a16="http://schemas.microsoft.com/office/drawing/2014/main" id="{59DA64B6-2D73-4A39-88FF-01B5D7762227}"/>
              </a:ext>
            </a:extLst>
          </p:cNvPr>
          <p:cNvCxnSpPr/>
          <p:nvPr/>
        </p:nvCxnSpPr>
        <p:spPr>
          <a:xfrm>
            <a:off x="2600307" y="1938107"/>
            <a:ext cx="1669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166CDD80-03C5-49FE-87D5-F851459014CA}"/>
              </a:ext>
            </a:extLst>
          </p:cNvPr>
          <p:cNvCxnSpPr/>
          <p:nvPr/>
        </p:nvCxnSpPr>
        <p:spPr>
          <a:xfrm flipH="1">
            <a:off x="2642846" y="2272833"/>
            <a:ext cx="1564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3" name="Graphique 52" descr="Badge 1 avec un remplissage uni">
            <a:extLst>
              <a:ext uri="{FF2B5EF4-FFF2-40B4-BE49-F238E27FC236}">
                <a16:creationId xmlns:a16="http://schemas.microsoft.com/office/drawing/2014/main" id="{46CD27DC-619E-4375-B5A2-57C54D7D2B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80081" y="1401542"/>
            <a:ext cx="462917" cy="462917"/>
          </a:xfrm>
          <a:prstGeom prst="rect">
            <a:avLst/>
          </a:prstGeom>
        </p:spPr>
      </p:pic>
      <p:pic>
        <p:nvPicPr>
          <p:cNvPr id="8" name="Graphique 7" descr="Badge avec un remplissage uni">
            <a:extLst>
              <a:ext uri="{FF2B5EF4-FFF2-40B4-BE49-F238E27FC236}">
                <a16:creationId xmlns:a16="http://schemas.microsoft.com/office/drawing/2014/main" id="{2D9DBD35-8980-4019-9361-1515FB3463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80081" y="2298107"/>
            <a:ext cx="457200" cy="457200"/>
          </a:xfrm>
          <a:prstGeom prst="rect">
            <a:avLst/>
          </a:prstGeom>
        </p:spPr>
      </p:pic>
    </p:spTree>
    <p:extLst>
      <p:ext uri="{BB962C8B-B14F-4D97-AF65-F5344CB8AC3E}">
        <p14:creationId xmlns:p14="http://schemas.microsoft.com/office/powerpoint/2010/main" val="3869451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0C1A6F7F-6EFD-4ED9-9175-405CF3CD2A38}"/>
              </a:ext>
            </a:extLst>
          </p:cNvPr>
          <p:cNvSpPr>
            <a:spLocks noGrp="1"/>
          </p:cNvSpPr>
          <p:nvPr>
            <p:ph type="subTitle" idx="1"/>
          </p:nvPr>
        </p:nvSpPr>
        <p:spPr>
          <a:xfrm>
            <a:off x="1474839" y="1348899"/>
            <a:ext cx="9144000" cy="4107684"/>
          </a:xfrm>
        </p:spPr>
        <p:txBody>
          <a:bodyPr>
            <a:noAutofit/>
          </a:bodyPr>
          <a:lstStyle/>
          <a:p>
            <a:pPr marL="800100" lvl="1" indent="-342900" algn="l">
              <a:buFont typeface="Wingdings" panose="05000000000000000000" pitchFamily="2" charset="2"/>
              <a:buChar char="v"/>
            </a:pPr>
            <a:r>
              <a:rPr lang="fr-FR" sz="1800" dirty="0"/>
              <a:t>Par le ping du serveur de registre</a:t>
            </a:r>
            <a:endParaRPr lang="en-US" sz="1800" dirty="0"/>
          </a:p>
          <a:p>
            <a:pPr lvl="1" algn="l"/>
            <a:r>
              <a:rPr lang="fr-FR" sz="1800" dirty="0"/>
              <a:t>Lors du ping fait toutes les 30 secondes par le serveur de registre, la dernière liste à jours des utilisateurs connectés au registre est envoyé aux différents utilisateurs, de ce fait chaque utilisateur(client) peut mettre à jour sa précédente liste en la remplaçant par la nouvelle liste reçue.</a:t>
            </a:r>
          </a:p>
          <a:p>
            <a:pPr lvl="1" algn="l"/>
            <a:r>
              <a:rPr lang="fr-FR" sz="1800" dirty="0"/>
              <a:t>Ce qui permettra à chaque ping, au serveur de registre de mettre à jour sa liste en fonction des réponses reçu suite au ping et aussi permettre aux différents utilisateurs connectés de mettre à jour leur liste.</a:t>
            </a:r>
          </a:p>
          <a:p>
            <a:pPr lvl="1" algn="l"/>
            <a:endParaRPr lang="fr-FR" sz="1800" dirty="0"/>
          </a:p>
          <a:p>
            <a:pPr lvl="1" algn="l"/>
            <a:r>
              <a:rPr lang="fr-FR" sz="1800" dirty="0"/>
              <a:t>Cette dernière est la solution utilisée dans notre projet parce qu’elle nous permet de par le ping de mettre à jour la liste coté registre et aussi coté clients au lieu d’envoyer une requête supplémentaire au registre pour récupérer la liste comme sur le premier cas.</a:t>
            </a:r>
          </a:p>
        </p:txBody>
      </p:sp>
      <p:sp>
        <p:nvSpPr>
          <p:cNvPr id="20" name="ZoneTexte 19">
            <a:extLst>
              <a:ext uri="{FF2B5EF4-FFF2-40B4-BE49-F238E27FC236}">
                <a16:creationId xmlns:a16="http://schemas.microsoft.com/office/drawing/2014/main" id="{0C74F53B-5A23-42B1-B90D-2F6D235D5FCD}"/>
              </a:ext>
            </a:extLst>
          </p:cNvPr>
          <p:cNvSpPr txBox="1"/>
          <p:nvPr/>
        </p:nvSpPr>
        <p:spPr>
          <a:xfrm>
            <a:off x="1716349" y="435005"/>
            <a:ext cx="8759301" cy="461665"/>
          </a:xfrm>
          <a:prstGeom prst="rect">
            <a:avLst/>
          </a:prstGeom>
          <a:noFill/>
        </p:spPr>
        <p:txBody>
          <a:bodyPr wrap="square" rtlCol="0">
            <a:spAutoFit/>
          </a:bodyPr>
          <a:lstStyle/>
          <a:p>
            <a:pPr algn="ctr"/>
            <a:r>
              <a:rPr lang="fr-FR" sz="2400" b="1" dirty="0"/>
              <a:t>COMMENT ?: RECUPERATION LA LISTE DES UTILISATEURS</a:t>
            </a:r>
          </a:p>
        </p:txBody>
      </p:sp>
    </p:spTree>
    <p:extLst>
      <p:ext uri="{BB962C8B-B14F-4D97-AF65-F5344CB8AC3E}">
        <p14:creationId xmlns:p14="http://schemas.microsoft.com/office/powerpoint/2010/main" val="2477937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0C1A6F7F-6EFD-4ED9-9175-405CF3CD2A38}"/>
              </a:ext>
            </a:extLst>
          </p:cNvPr>
          <p:cNvSpPr>
            <a:spLocks noGrp="1"/>
          </p:cNvSpPr>
          <p:nvPr>
            <p:ph type="subTitle" idx="1"/>
          </p:nvPr>
        </p:nvSpPr>
        <p:spPr>
          <a:xfrm>
            <a:off x="934066" y="3148206"/>
            <a:ext cx="10087362" cy="3274787"/>
          </a:xfrm>
        </p:spPr>
        <p:txBody>
          <a:bodyPr>
            <a:normAutofit/>
          </a:bodyPr>
          <a:lstStyle/>
          <a:p>
            <a:pPr lvl="1" algn="l"/>
            <a:endParaRPr lang="en-US" dirty="0"/>
          </a:p>
          <a:p>
            <a:pPr marL="800100" lvl="1" indent="-342900" algn="l">
              <a:buFont typeface="Arial" panose="020B0604020202020204" pitchFamily="34" charset="0"/>
              <a:buChar char="•"/>
            </a:pPr>
            <a:endParaRPr lang="fr-FR" dirty="0"/>
          </a:p>
          <a:p>
            <a:pPr marL="342900" indent="-342900" algn="l">
              <a:buFont typeface="Arial" panose="020B0604020202020204" pitchFamily="34" charset="0"/>
              <a:buChar char="•"/>
            </a:pPr>
            <a:endParaRPr lang="fr-FR" dirty="0"/>
          </a:p>
        </p:txBody>
      </p:sp>
      <p:pic>
        <p:nvPicPr>
          <p:cNvPr id="5" name="Graphique 4" descr="Écran avec un remplissage uni">
            <a:extLst>
              <a:ext uri="{FF2B5EF4-FFF2-40B4-BE49-F238E27FC236}">
                <a16:creationId xmlns:a16="http://schemas.microsoft.com/office/drawing/2014/main" id="{DF81CB7F-FF02-426D-973D-053407E4A4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55223" y="1700523"/>
            <a:ext cx="914400" cy="914400"/>
          </a:xfrm>
          <a:prstGeom prst="rect">
            <a:avLst/>
          </a:prstGeom>
        </p:spPr>
      </p:pic>
      <p:pic>
        <p:nvPicPr>
          <p:cNvPr id="7" name="Graphique 6" descr="Serveur avec un remplissage uni">
            <a:extLst>
              <a:ext uri="{FF2B5EF4-FFF2-40B4-BE49-F238E27FC236}">
                <a16:creationId xmlns:a16="http://schemas.microsoft.com/office/drawing/2014/main" id="{9F4A6C14-C501-49E0-9259-CBCC3BB450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07332" y="1734455"/>
            <a:ext cx="914400" cy="914400"/>
          </a:xfrm>
          <a:prstGeom prst="rect">
            <a:avLst/>
          </a:prstGeom>
        </p:spPr>
      </p:pic>
      <p:cxnSp>
        <p:nvCxnSpPr>
          <p:cNvPr id="9" name="Connecteur droit avec flèche 8">
            <a:extLst>
              <a:ext uri="{FF2B5EF4-FFF2-40B4-BE49-F238E27FC236}">
                <a16:creationId xmlns:a16="http://schemas.microsoft.com/office/drawing/2014/main" id="{F2AFC3FD-A4F9-4D95-8C7F-83AF97EF4BC1}"/>
              </a:ext>
            </a:extLst>
          </p:cNvPr>
          <p:cNvCxnSpPr/>
          <p:nvPr/>
        </p:nvCxnSpPr>
        <p:spPr>
          <a:xfrm>
            <a:off x="2602636" y="1931983"/>
            <a:ext cx="3904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4BBCC45-48BC-47CE-B5A9-B933CBC81A0F}"/>
              </a:ext>
            </a:extLst>
          </p:cNvPr>
          <p:cNvCxnSpPr/>
          <p:nvPr/>
        </p:nvCxnSpPr>
        <p:spPr>
          <a:xfrm flipH="1">
            <a:off x="2602636" y="2340356"/>
            <a:ext cx="3815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DEE19677-B2A6-4B53-BEDD-7A2E658FACA6}"/>
              </a:ext>
            </a:extLst>
          </p:cNvPr>
          <p:cNvSpPr txBox="1"/>
          <p:nvPr/>
        </p:nvSpPr>
        <p:spPr>
          <a:xfrm>
            <a:off x="5956916" y="1438794"/>
            <a:ext cx="2281561" cy="646331"/>
          </a:xfrm>
          <a:prstGeom prst="rect">
            <a:avLst/>
          </a:prstGeom>
          <a:noFill/>
        </p:spPr>
        <p:txBody>
          <a:bodyPr wrap="square" rtlCol="0">
            <a:spAutoFit/>
          </a:bodyPr>
          <a:lstStyle/>
          <a:p>
            <a:r>
              <a:rPr lang="fr-FR" dirty="0"/>
              <a:t>Serveur Client</a:t>
            </a:r>
          </a:p>
          <a:p>
            <a:endParaRPr lang="en-US" dirty="0"/>
          </a:p>
        </p:txBody>
      </p:sp>
      <p:sp>
        <p:nvSpPr>
          <p:cNvPr id="13" name="ZoneTexte 12">
            <a:extLst>
              <a:ext uri="{FF2B5EF4-FFF2-40B4-BE49-F238E27FC236}">
                <a16:creationId xmlns:a16="http://schemas.microsoft.com/office/drawing/2014/main" id="{979F8B8C-1E78-4C71-89EF-639727DB1F6D}"/>
              </a:ext>
            </a:extLst>
          </p:cNvPr>
          <p:cNvSpPr txBox="1"/>
          <p:nvPr/>
        </p:nvSpPr>
        <p:spPr>
          <a:xfrm>
            <a:off x="8948691" y="1432529"/>
            <a:ext cx="1127464" cy="369332"/>
          </a:xfrm>
          <a:prstGeom prst="rect">
            <a:avLst/>
          </a:prstGeom>
          <a:noFill/>
        </p:spPr>
        <p:txBody>
          <a:bodyPr wrap="square" rtlCol="0">
            <a:spAutoFit/>
          </a:bodyPr>
          <a:lstStyle/>
          <a:p>
            <a:pPr algn="ctr"/>
            <a:r>
              <a:rPr lang="fr-FR" dirty="0"/>
              <a:t>Client</a:t>
            </a:r>
            <a:endParaRPr lang="en-US" dirty="0"/>
          </a:p>
        </p:txBody>
      </p:sp>
      <p:sp>
        <p:nvSpPr>
          <p:cNvPr id="14" name="ZoneTexte 13">
            <a:extLst>
              <a:ext uri="{FF2B5EF4-FFF2-40B4-BE49-F238E27FC236}">
                <a16:creationId xmlns:a16="http://schemas.microsoft.com/office/drawing/2014/main" id="{417954AA-75EC-4CD8-A3CA-6C593E63555E}"/>
              </a:ext>
            </a:extLst>
          </p:cNvPr>
          <p:cNvSpPr txBox="1"/>
          <p:nvPr/>
        </p:nvSpPr>
        <p:spPr>
          <a:xfrm>
            <a:off x="3657599" y="1505855"/>
            <a:ext cx="1677880" cy="369332"/>
          </a:xfrm>
          <a:prstGeom prst="rect">
            <a:avLst/>
          </a:prstGeom>
          <a:noFill/>
        </p:spPr>
        <p:txBody>
          <a:bodyPr wrap="square" rtlCol="0">
            <a:spAutoFit/>
          </a:bodyPr>
          <a:lstStyle/>
          <a:p>
            <a:pPr algn="ctr"/>
            <a:r>
              <a:rPr lang="fr-FR" dirty="0"/>
              <a:t>POST (infos)</a:t>
            </a:r>
            <a:endParaRPr lang="en-US" dirty="0"/>
          </a:p>
        </p:txBody>
      </p:sp>
      <p:sp>
        <p:nvSpPr>
          <p:cNvPr id="15" name="ZoneTexte 14">
            <a:extLst>
              <a:ext uri="{FF2B5EF4-FFF2-40B4-BE49-F238E27FC236}">
                <a16:creationId xmlns:a16="http://schemas.microsoft.com/office/drawing/2014/main" id="{4DA9525B-2E5D-4168-A61F-D8BDC0CF8D04}"/>
              </a:ext>
            </a:extLst>
          </p:cNvPr>
          <p:cNvSpPr txBox="1"/>
          <p:nvPr/>
        </p:nvSpPr>
        <p:spPr>
          <a:xfrm>
            <a:off x="3866963" y="2410922"/>
            <a:ext cx="1823623" cy="369332"/>
          </a:xfrm>
          <a:prstGeom prst="rect">
            <a:avLst/>
          </a:prstGeom>
          <a:noFill/>
        </p:spPr>
        <p:txBody>
          <a:bodyPr wrap="square" rtlCol="0">
            <a:spAutoFit/>
          </a:bodyPr>
          <a:lstStyle/>
          <a:p>
            <a:pPr algn="ctr"/>
            <a:r>
              <a:rPr lang="fr-FR" dirty="0"/>
              <a:t>Réponse (users)</a:t>
            </a:r>
            <a:endParaRPr lang="en-US" dirty="0"/>
          </a:p>
        </p:txBody>
      </p:sp>
      <p:sp>
        <p:nvSpPr>
          <p:cNvPr id="20" name="ZoneTexte 19">
            <a:extLst>
              <a:ext uri="{FF2B5EF4-FFF2-40B4-BE49-F238E27FC236}">
                <a16:creationId xmlns:a16="http://schemas.microsoft.com/office/drawing/2014/main" id="{0C74F53B-5A23-42B1-B90D-2F6D235D5FCD}"/>
              </a:ext>
            </a:extLst>
          </p:cNvPr>
          <p:cNvSpPr txBox="1"/>
          <p:nvPr/>
        </p:nvSpPr>
        <p:spPr>
          <a:xfrm>
            <a:off x="1716349" y="435005"/>
            <a:ext cx="8759301" cy="461665"/>
          </a:xfrm>
          <a:prstGeom prst="rect">
            <a:avLst/>
          </a:prstGeom>
          <a:noFill/>
        </p:spPr>
        <p:txBody>
          <a:bodyPr wrap="square" rtlCol="0">
            <a:spAutoFit/>
          </a:bodyPr>
          <a:lstStyle/>
          <a:p>
            <a:pPr algn="ctr"/>
            <a:r>
              <a:rPr lang="fr-FR" sz="2400" b="1" dirty="0"/>
              <a:t>COMMENT ?: PING DU SERVEUR DE REGISTRE</a:t>
            </a:r>
          </a:p>
        </p:txBody>
      </p:sp>
      <p:sp>
        <p:nvSpPr>
          <p:cNvPr id="2" name="ZoneTexte 1">
            <a:extLst>
              <a:ext uri="{FF2B5EF4-FFF2-40B4-BE49-F238E27FC236}">
                <a16:creationId xmlns:a16="http://schemas.microsoft.com/office/drawing/2014/main" id="{9A775D19-68E1-4CE7-B53C-B3088B75FA57}"/>
              </a:ext>
            </a:extLst>
          </p:cNvPr>
          <p:cNvSpPr txBox="1"/>
          <p:nvPr/>
        </p:nvSpPr>
        <p:spPr>
          <a:xfrm>
            <a:off x="1318055" y="3167470"/>
            <a:ext cx="7732451" cy="3693319"/>
          </a:xfrm>
          <a:prstGeom prst="rect">
            <a:avLst/>
          </a:prstGeom>
          <a:noFill/>
        </p:spPr>
        <p:txBody>
          <a:bodyPr wrap="square" rtlCol="0">
            <a:spAutoFit/>
          </a:bodyPr>
          <a:lstStyle/>
          <a:p>
            <a:r>
              <a:rPr lang="fr-FR" dirty="0"/>
              <a:t>Ping du serveur de registre pour mettre à jour la liste des utilisateurs connectés</a:t>
            </a:r>
          </a:p>
          <a:p>
            <a:pPr marL="342900" indent="-342900">
              <a:buAutoNum type="arabicPeriod"/>
            </a:pPr>
            <a:r>
              <a:rPr lang="fr-FR" dirty="0"/>
              <a:t>Le serveur de registre envoie une requête sur la route </a:t>
            </a:r>
            <a:r>
              <a:rPr lang="fr-FR" dirty="0">
                <a:solidFill>
                  <a:srgbClr val="FF0000"/>
                </a:solidFill>
              </a:rPr>
              <a:t>/ping </a:t>
            </a:r>
            <a:r>
              <a:rPr lang="fr-FR" dirty="0"/>
              <a:t>à tous les clients connectés toutes les 30 secondes avec comme paramètre :</a:t>
            </a:r>
          </a:p>
          <a:p>
            <a:pPr marL="800100" lvl="1" indent="-342900" algn="l">
              <a:buFont typeface="Arial" panose="020B0604020202020204" pitchFamily="34" charset="0"/>
              <a:buChar char="•"/>
            </a:pPr>
            <a:r>
              <a:rPr lang="fr-FR" dirty="0"/>
              <a:t>Liste des utilisateurs connectés:</a:t>
            </a:r>
          </a:p>
          <a:p>
            <a:pPr lvl="1"/>
            <a:r>
              <a:rPr lang="fr-FR" dirty="0"/>
              <a:t>[{‘port’ : x, ‘</a:t>
            </a:r>
            <a:r>
              <a:rPr lang="fr-FR" dirty="0" err="1"/>
              <a:t>name</a:t>
            </a:r>
            <a:r>
              <a:rPr lang="fr-FR" dirty="0"/>
              <a:t>’ : ‘y’, ‘host’ : ‘z’}, {‘port’ : a, ‘</a:t>
            </a:r>
            <a:r>
              <a:rPr lang="fr-FR" dirty="0" err="1"/>
              <a:t>name</a:t>
            </a:r>
            <a:r>
              <a:rPr lang="fr-FR" dirty="0"/>
              <a:t>’ : ‘b’, ‘host’ : ‘c’},]</a:t>
            </a:r>
          </a:p>
          <a:p>
            <a:r>
              <a:rPr lang="fr-FR" dirty="0"/>
              <a:t>2. Deux cas de figure sont possible comme réponse :</a:t>
            </a:r>
          </a:p>
          <a:p>
            <a:pPr marL="742950" lvl="1" indent="-285750">
              <a:buFont typeface="Arial" panose="020B0604020202020204" pitchFamily="34" charset="0"/>
              <a:buChar char="•"/>
            </a:pPr>
            <a:r>
              <a:rPr lang="fr-FR" dirty="0"/>
              <a:t>Cas 1 : Le serveur client répond avec comme message : </a:t>
            </a:r>
            <a:r>
              <a:rPr lang="fr-FR" dirty="0" err="1"/>
              <a:t>status</a:t>
            </a:r>
            <a:r>
              <a:rPr lang="fr-FR" dirty="0"/>
              <a:t> : ok</a:t>
            </a:r>
          </a:p>
          <a:p>
            <a:pPr lvl="1"/>
            <a:r>
              <a:rPr lang="fr-FR" dirty="0"/>
              <a:t>Dans ce cas le serveur de registre le conserve sur la liste des utilisateurs  </a:t>
            </a:r>
          </a:p>
          <a:p>
            <a:pPr marL="742950" lvl="1" indent="-285750">
              <a:buFont typeface="Arial" panose="020B0604020202020204" pitchFamily="34" charset="0"/>
              <a:buChar char="•"/>
            </a:pPr>
            <a:r>
              <a:rPr lang="fr-FR" dirty="0"/>
              <a:t>Cas 2 : Le serveur client est down et n’envoie pas de réponse </a:t>
            </a:r>
          </a:p>
          <a:p>
            <a:pPr lvl="1"/>
            <a:r>
              <a:rPr lang="fr-FR" dirty="0"/>
              <a:t>Dans ce cas l’utilisateur est retiré de la liste par le serveur de registre</a:t>
            </a:r>
          </a:p>
          <a:p>
            <a:pPr lvl="1"/>
            <a:r>
              <a:rPr lang="fr-FR" dirty="0"/>
              <a:t>NB: dans le cas 1, le serveur client récupère la liste des utilisateurs envoyé par le registre et met à jour sa précédente liste.</a:t>
            </a:r>
          </a:p>
          <a:p>
            <a:pPr marL="285750" indent="-285750">
              <a:buFont typeface="Arial" panose="020B0604020202020204" pitchFamily="34" charset="0"/>
              <a:buChar char="•"/>
            </a:pPr>
            <a:endParaRPr lang="fr-FR" dirty="0"/>
          </a:p>
        </p:txBody>
      </p:sp>
      <p:pic>
        <p:nvPicPr>
          <p:cNvPr id="29" name="Graphique 28" descr="Serveur avec un remplissage uni">
            <a:extLst>
              <a:ext uri="{FF2B5EF4-FFF2-40B4-BE49-F238E27FC236}">
                <a16:creationId xmlns:a16="http://schemas.microsoft.com/office/drawing/2014/main" id="{3BD419C1-C444-4DEB-BF62-B30FB08940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91197" y="1718285"/>
            <a:ext cx="914400" cy="914400"/>
          </a:xfrm>
          <a:prstGeom prst="rect">
            <a:avLst/>
          </a:prstGeom>
        </p:spPr>
      </p:pic>
      <p:sp>
        <p:nvSpPr>
          <p:cNvPr id="32" name="ZoneTexte 31">
            <a:extLst>
              <a:ext uri="{FF2B5EF4-FFF2-40B4-BE49-F238E27FC236}">
                <a16:creationId xmlns:a16="http://schemas.microsoft.com/office/drawing/2014/main" id="{69246055-15FE-4D5C-A348-717C984D3D49}"/>
              </a:ext>
            </a:extLst>
          </p:cNvPr>
          <p:cNvSpPr txBox="1"/>
          <p:nvPr/>
        </p:nvSpPr>
        <p:spPr>
          <a:xfrm>
            <a:off x="1023891" y="1481726"/>
            <a:ext cx="2012271" cy="369332"/>
          </a:xfrm>
          <a:prstGeom prst="rect">
            <a:avLst/>
          </a:prstGeom>
          <a:noFill/>
        </p:spPr>
        <p:txBody>
          <a:bodyPr wrap="square" rtlCol="0">
            <a:spAutoFit/>
          </a:bodyPr>
          <a:lstStyle/>
          <a:p>
            <a:pPr algn="ctr"/>
            <a:r>
              <a:rPr lang="fr-FR" dirty="0"/>
              <a:t>Serveur de registre</a:t>
            </a:r>
            <a:endParaRPr lang="en-US" dirty="0"/>
          </a:p>
        </p:txBody>
      </p:sp>
      <p:cxnSp>
        <p:nvCxnSpPr>
          <p:cNvPr id="49" name="Connecteur droit avec flèche 48">
            <a:extLst>
              <a:ext uri="{FF2B5EF4-FFF2-40B4-BE49-F238E27FC236}">
                <a16:creationId xmlns:a16="http://schemas.microsoft.com/office/drawing/2014/main" id="{59DA64B6-2D73-4A39-88FF-01B5D7762227}"/>
              </a:ext>
            </a:extLst>
          </p:cNvPr>
          <p:cNvCxnSpPr/>
          <p:nvPr/>
        </p:nvCxnSpPr>
        <p:spPr>
          <a:xfrm>
            <a:off x="7366148" y="1949738"/>
            <a:ext cx="1669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166CDD80-03C5-49FE-87D5-F851459014CA}"/>
              </a:ext>
            </a:extLst>
          </p:cNvPr>
          <p:cNvCxnSpPr/>
          <p:nvPr/>
        </p:nvCxnSpPr>
        <p:spPr>
          <a:xfrm flipH="1">
            <a:off x="7366148" y="2293342"/>
            <a:ext cx="1564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3" name="Graphique 52" descr="Badge 1 avec un remplissage uni">
            <a:extLst>
              <a:ext uri="{FF2B5EF4-FFF2-40B4-BE49-F238E27FC236}">
                <a16:creationId xmlns:a16="http://schemas.microsoft.com/office/drawing/2014/main" id="{46CD27DC-619E-4375-B5A2-57C54D7D2B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386" y="1469065"/>
            <a:ext cx="462917" cy="462917"/>
          </a:xfrm>
          <a:prstGeom prst="rect">
            <a:avLst/>
          </a:prstGeom>
        </p:spPr>
      </p:pic>
      <p:pic>
        <p:nvPicPr>
          <p:cNvPr id="8" name="Graphique 7" descr="Badge avec un remplissage uni">
            <a:extLst>
              <a:ext uri="{FF2B5EF4-FFF2-40B4-BE49-F238E27FC236}">
                <a16:creationId xmlns:a16="http://schemas.microsoft.com/office/drawing/2014/main" id="{CAE59C88-C8E0-48AD-83AE-6E6439FA61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35386" y="2377654"/>
            <a:ext cx="529600" cy="529600"/>
          </a:xfrm>
          <a:prstGeom prst="rect">
            <a:avLst/>
          </a:prstGeom>
        </p:spPr>
      </p:pic>
    </p:spTree>
    <p:extLst>
      <p:ext uri="{BB962C8B-B14F-4D97-AF65-F5344CB8AC3E}">
        <p14:creationId xmlns:p14="http://schemas.microsoft.com/office/powerpoint/2010/main" val="898424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0C1A6F7F-6EFD-4ED9-9175-405CF3CD2A38}"/>
              </a:ext>
            </a:extLst>
          </p:cNvPr>
          <p:cNvSpPr>
            <a:spLocks noGrp="1"/>
          </p:cNvSpPr>
          <p:nvPr>
            <p:ph type="subTitle" idx="1"/>
          </p:nvPr>
        </p:nvSpPr>
        <p:spPr>
          <a:xfrm>
            <a:off x="934066" y="3098511"/>
            <a:ext cx="10087362" cy="3759489"/>
          </a:xfrm>
        </p:spPr>
        <p:txBody>
          <a:bodyPr>
            <a:normAutofit/>
          </a:bodyPr>
          <a:lstStyle/>
          <a:p>
            <a:pPr lvl="1" algn="l"/>
            <a:endParaRPr lang="en-US" dirty="0"/>
          </a:p>
          <a:p>
            <a:pPr marL="800100" lvl="1" indent="-342900" algn="l">
              <a:buFont typeface="Arial" panose="020B0604020202020204" pitchFamily="34" charset="0"/>
              <a:buChar char="•"/>
            </a:pPr>
            <a:endParaRPr lang="fr-FR" dirty="0"/>
          </a:p>
          <a:p>
            <a:pPr marL="342900" indent="-342900" algn="l">
              <a:buFont typeface="Arial" panose="020B0604020202020204" pitchFamily="34" charset="0"/>
              <a:buChar char="•"/>
            </a:pPr>
            <a:endParaRPr lang="fr-FR" dirty="0"/>
          </a:p>
        </p:txBody>
      </p:sp>
      <p:pic>
        <p:nvPicPr>
          <p:cNvPr id="5" name="Graphique 4" descr="Écran avec un remplissage uni">
            <a:extLst>
              <a:ext uri="{FF2B5EF4-FFF2-40B4-BE49-F238E27FC236}">
                <a16:creationId xmlns:a16="http://schemas.microsoft.com/office/drawing/2014/main" id="{DF81CB7F-FF02-426D-973D-053407E4A4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96193" y="1627925"/>
            <a:ext cx="914400" cy="914400"/>
          </a:xfrm>
          <a:prstGeom prst="rect">
            <a:avLst/>
          </a:prstGeom>
        </p:spPr>
      </p:pic>
      <p:pic>
        <p:nvPicPr>
          <p:cNvPr id="7" name="Graphique 6" descr="Serveur avec un remplissage uni">
            <a:extLst>
              <a:ext uri="{FF2B5EF4-FFF2-40B4-BE49-F238E27FC236}">
                <a16:creationId xmlns:a16="http://schemas.microsoft.com/office/drawing/2014/main" id="{9F4A6C14-C501-49E0-9259-CBCC3BB450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68376" y="1734455"/>
            <a:ext cx="914400" cy="914400"/>
          </a:xfrm>
          <a:prstGeom prst="rect">
            <a:avLst/>
          </a:prstGeom>
        </p:spPr>
      </p:pic>
      <p:cxnSp>
        <p:nvCxnSpPr>
          <p:cNvPr id="9" name="Connecteur droit avec flèche 8">
            <a:extLst>
              <a:ext uri="{FF2B5EF4-FFF2-40B4-BE49-F238E27FC236}">
                <a16:creationId xmlns:a16="http://schemas.microsoft.com/office/drawing/2014/main" id="{F2AFC3FD-A4F9-4D95-8C7F-83AF97EF4BC1}"/>
              </a:ext>
            </a:extLst>
          </p:cNvPr>
          <p:cNvCxnSpPr/>
          <p:nvPr/>
        </p:nvCxnSpPr>
        <p:spPr>
          <a:xfrm>
            <a:off x="4063680" y="1931983"/>
            <a:ext cx="3904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4BBCC45-48BC-47CE-B5A9-B933CBC81A0F}"/>
              </a:ext>
            </a:extLst>
          </p:cNvPr>
          <p:cNvCxnSpPr/>
          <p:nvPr/>
        </p:nvCxnSpPr>
        <p:spPr>
          <a:xfrm flipH="1">
            <a:off x="4063680" y="2340356"/>
            <a:ext cx="3815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DEE19677-B2A6-4B53-BEDD-7A2E658FACA6}"/>
              </a:ext>
            </a:extLst>
          </p:cNvPr>
          <p:cNvSpPr txBox="1"/>
          <p:nvPr/>
        </p:nvSpPr>
        <p:spPr>
          <a:xfrm>
            <a:off x="7417960" y="1438794"/>
            <a:ext cx="2281561" cy="646331"/>
          </a:xfrm>
          <a:prstGeom prst="rect">
            <a:avLst/>
          </a:prstGeom>
          <a:noFill/>
        </p:spPr>
        <p:txBody>
          <a:bodyPr wrap="square" rtlCol="0">
            <a:spAutoFit/>
          </a:bodyPr>
          <a:lstStyle/>
          <a:p>
            <a:r>
              <a:rPr lang="fr-FR" dirty="0"/>
              <a:t>Serveur client 2</a:t>
            </a:r>
          </a:p>
          <a:p>
            <a:endParaRPr lang="en-US" dirty="0"/>
          </a:p>
        </p:txBody>
      </p:sp>
      <p:sp>
        <p:nvSpPr>
          <p:cNvPr id="13" name="ZoneTexte 12">
            <a:extLst>
              <a:ext uri="{FF2B5EF4-FFF2-40B4-BE49-F238E27FC236}">
                <a16:creationId xmlns:a16="http://schemas.microsoft.com/office/drawing/2014/main" id="{979F8B8C-1E78-4C71-89EF-639727DB1F6D}"/>
              </a:ext>
            </a:extLst>
          </p:cNvPr>
          <p:cNvSpPr txBox="1"/>
          <p:nvPr/>
        </p:nvSpPr>
        <p:spPr>
          <a:xfrm>
            <a:off x="10409735" y="1432529"/>
            <a:ext cx="1127464" cy="369332"/>
          </a:xfrm>
          <a:prstGeom prst="rect">
            <a:avLst/>
          </a:prstGeom>
          <a:noFill/>
        </p:spPr>
        <p:txBody>
          <a:bodyPr wrap="square" rtlCol="0">
            <a:spAutoFit/>
          </a:bodyPr>
          <a:lstStyle/>
          <a:p>
            <a:pPr algn="ctr"/>
            <a:r>
              <a:rPr lang="fr-FR" dirty="0"/>
              <a:t>Client 2</a:t>
            </a:r>
            <a:endParaRPr lang="en-US" dirty="0"/>
          </a:p>
        </p:txBody>
      </p:sp>
      <p:sp>
        <p:nvSpPr>
          <p:cNvPr id="14" name="ZoneTexte 13">
            <a:extLst>
              <a:ext uri="{FF2B5EF4-FFF2-40B4-BE49-F238E27FC236}">
                <a16:creationId xmlns:a16="http://schemas.microsoft.com/office/drawing/2014/main" id="{417954AA-75EC-4CD8-A3CA-6C593E63555E}"/>
              </a:ext>
            </a:extLst>
          </p:cNvPr>
          <p:cNvSpPr txBox="1"/>
          <p:nvPr/>
        </p:nvSpPr>
        <p:spPr>
          <a:xfrm>
            <a:off x="5118643" y="1346831"/>
            <a:ext cx="1677880" cy="646331"/>
          </a:xfrm>
          <a:prstGeom prst="rect">
            <a:avLst/>
          </a:prstGeom>
          <a:noFill/>
        </p:spPr>
        <p:txBody>
          <a:bodyPr wrap="square" rtlCol="0">
            <a:spAutoFit/>
          </a:bodyPr>
          <a:lstStyle/>
          <a:p>
            <a:pPr algn="ctr"/>
            <a:r>
              <a:rPr lang="fr-FR" dirty="0"/>
              <a:t>POST (infos)/ GET</a:t>
            </a:r>
            <a:endParaRPr lang="en-US" dirty="0"/>
          </a:p>
        </p:txBody>
      </p:sp>
      <p:sp>
        <p:nvSpPr>
          <p:cNvPr id="15" name="ZoneTexte 14">
            <a:extLst>
              <a:ext uri="{FF2B5EF4-FFF2-40B4-BE49-F238E27FC236}">
                <a16:creationId xmlns:a16="http://schemas.microsoft.com/office/drawing/2014/main" id="{4DA9525B-2E5D-4168-A61F-D8BDC0CF8D04}"/>
              </a:ext>
            </a:extLst>
          </p:cNvPr>
          <p:cNvSpPr txBox="1"/>
          <p:nvPr/>
        </p:nvSpPr>
        <p:spPr>
          <a:xfrm>
            <a:off x="5328007" y="2410922"/>
            <a:ext cx="1549871" cy="646331"/>
          </a:xfrm>
          <a:prstGeom prst="rect">
            <a:avLst/>
          </a:prstGeom>
          <a:noFill/>
        </p:spPr>
        <p:txBody>
          <a:bodyPr wrap="square" rtlCol="0">
            <a:spAutoFit/>
          </a:bodyPr>
          <a:lstStyle/>
          <a:p>
            <a:pPr algn="ctr"/>
            <a:r>
              <a:rPr lang="fr-FR" dirty="0"/>
              <a:t>POST (infos)/ GET</a:t>
            </a:r>
            <a:endParaRPr lang="en-US" dirty="0"/>
          </a:p>
        </p:txBody>
      </p:sp>
      <p:sp>
        <p:nvSpPr>
          <p:cNvPr id="20" name="ZoneTexte 19">
            <a:extLst>
              <a:ext uri="{FF2B5EF4-FFF2-40B4-BE49-F238E27FC236}">
                <a16:creationId xmlns:a16="http://schemas.microsoft.com/office/drawing/2014/main" id="{0C74F53B-5A23-42B1-B90D-2F6D235D5FCD}"/>
              </a:ext>
            </a:extLst>
          </p:cNvPr>
          <p:cNvSpPr txBox="1"/>
          <p:nvPr/>
        </p:nvSpPr>
        <p:spPr>
          <a:xfrm>
            <a:off x="1716349" y="435005"/>
            <a:ext cx="8759301" cy="461665"/>
          </a:xfrm>
          <a:prstGeom prst="rect">
            <a:avLst/>
          </a:prstGeom>
          <a:noFill/>
        </p:spPr>
        <p:txBody>
          <a:bodyPr wrap="square" rtlCol="0">
            <a:spAutoFit/>
          </a:bodyPr>
          <a:lstStyle/>
          <a:p>
            <a:pPr algn="ctr"/>
            <a:r>
              <a:rPr lang="fr-FR" sz="2400" b="1" dirty="0"/>
              <a:t>COMMENT ?: Chat entre deux clients</a:t>
            </a:r>
          </a:p>
        </p:txBody>
      </p:sp>
      <p:sp>
        <p:nvSpPr>
          <p:cNvPr id="2" name="ZoneTexte 1">
            <a:extLst>
              <a:ext uri="{FF2B5EF4-FFF2-40B4-BE49-F238E27FC236}">
                <a16:creationId xmlns:a16="http://schemas.microsoft.com/office/drawing/2014/main" id="{9A775D19-68E1-4CE7-B53C-B3088B75FA57}"/>
              </a:ext>
            </a:extLst>
          </p:cNvPr>
          <p:cNvSpPr txBox="1"/>
          <p:nvPr/>
        </p:nvSpPr>
        <p:spPr>
          <a:xfrm>
            <a:off x="1318055" y="3087958"/>
            <a:ext cx="7732451" cy="2585323"/>
          </a:xfrm>
          <a:prstGeom prst="rect">
            <a:avLst/>
          </a:prstGeom>
          <a:noFill/>
        </p:spPr>
        <p:txBody>
          <a:bodyPr wrap="square" rtlCol="0">
            <a:spAutoFit/>
          </a:bodyPr>
          <a:lstStyle/>
          <a:p>
            <a:r>
              <a:rPr lang="fr-FR" dirty="0"/>
              <a:t>Chat entre deux clients connectés au réseau(serveur de </a:t>
            </a:r>
            <a:r>
              <a:rPr lang="fr-FR" dirty="0" err="1"/>
              <a:t>régistre</a:t>
            </a:r>
            <a:r>
              <a:rPr lang="fr-FR" dirty="0"/>
              <a:t>)</a:t>
            </a:r>
          </a:p>
          <a:p>
            <a:pPr marL="342900" indent="-342900">
              <a:buAutoNum type="arabicPeriod"/>
            </a:pPr>
            <a:r>
              <a:rPr lang="fr-FR" dirty="0"/>
              <a:t>L’émetteur envoie un message en POST, requête sur la route </a:t>
            </a:r>
            <a:r>
              <a:rPr lang="fr-FR" dirty="0">
                <a:solidFill>
                  <a:srgbClr val="FF0000"/>
                </a:solidFill>
              </a:rPr>
              <a:t>/chat/to</a:t>
            </a:r>
            <a:r>
              <a:rPr lang="fr-FR" dirty="0"/>
              <a:t> au destinataire avec comme paramètres:</a:t>
            </a:r>
          </a:p>
          <a:p>
            <a:pPr marL="800100" lvl="1" indent="-342900" algn="l">
              <a:buFont typeface="Arial" panose="020B0604020202020204" pitchFamily="34" charset="0"/>
              <a:buChar char="•"/>
            </a:pPr>
            <a:r>
              <a:rPr lang="fr-FR" sz="1800" dirty="0"/>
              <a:t>Dans le Header : clé: </a:t>
            </a:r>
            <a:r>
              <a:rPr lang="fr-FR" sz="1800" dirty="0" err="1"/>
              <a:t>from</a:t>
            </a:r>
            <a:r>
              <a:rPr lang="fr-FR" sz="1800" dirty="0"/>
              <a:t> et valeur: </a:t>
            </a:r>
            <a:r>
              <a:rPr lang="fr-FR" sz="1800" dirty="0" err="1"/>
              <a:t>nomEmetteur</a:t>
            </a:r>
            <a:endParaRPr lang="fr-FR" sz="1800" dirty="0"/>
          </a:p>
          <a:p>
            <a:pPr marL="800100" lvl="1" indent="-342900" algn="l">
              <a:buFont typeface="Arial" panose="020B0604020202020204" pitchFamily="34" charset="0"/>
              <a:buChar char="•"/>
            </a:pPr>
            <a:r>
              <a:rPr lang="en-US" sz="1800" dirty="0"/>
              <a:t>Dans le body : ‘’</a:t>
            </a:r>
            <a:r>
              <a:rPr lang="fr-FR" sz="1800" dirty="0"/>
              <a:t>message’’</a:t>
            </a:r>
          </a:p>
          <a:p>
            <a:pPr marL="800100" lvl="1" indent="-342900" algn="l">
              <a:buFont typeface="Arial" panose="020B0604020202020204" pitchFamily="34" charset="0"/>
              <a:buChar char="•"/>
            </a:pPr>
            <a:r>
              <a:rPr lang="fr-FR" dirty="0"/>
              <a:t>Sur la route : to = le nom du destinataire</a:t>
            </a:r>
            <a:endParaRPr lang="fr-FR" sz="1800" dirty="0"/>
          </a:p>
          <a:p>
            <a:r>
              <a:rPr lang="fr-FR" dirty="0"/>
              <a:t>2. La réponse reprend le même Process.</a:t>
            </a:r>
          </a:p>
          <a:p>
            <a:r>
              <a:rPr lang="fr-FR" dirty="0"/>
              <a:t>3. L’utilisateur peut également faire un GET sur la même route pour consulter les messages envoyés au même utilisateur</a:t>
            </a:r>
          </a:p>
        </p:txBody>
      </p:sp>
      <p:pic>
        <p:nvPicPr>
          <p:cNvPr id="29" name="Graphique 28" descr="Serveur avec un remplissage uni">
            <a:extLst>
              <a:ext uri="{FF2B5EF4-FFF2-40B4-BE49-F238E27FC236}">
                <a16:creationId xmlns:a16="http://schemas.microsoft.com/office/drawing/2014/main" id="{3BD419C1-C444-4DEB-BF62-B30FB08940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52241" y="1718285"/>
            <a:ext cx="914400" cy="914400"/>
          </a:xfrm>
          <a:prstGeom prst="rect">
            <a:avLst/>
          </a:prstGeom>
        </p:spPr>
      </p:pic>
      <p:sp>
        <p:nvSpPr>
          <p:cNvPr id="32" name="ZoneTexte 31">
            <a:extLst>
              <a:ext uri="{FF2B5EF4-FFF2-40B4-BE49-F238E27FC236}">
                <a16:creationId xmlns:a16="http://schemas.microsoft.com/office/drawing/2014/main" id="{69246055-15FE-4D5C-A348-717C984D3D49}"/>
              </a:ext>
            </a:extLst>
          </p:cNvPr>
          <p:cNvSpPr txBox="1"/>
          <p:nvPr/>
        </p:nvSpPr>
        <p:spPr>
          <a:xfrm>
            <a:off x="2484935" y="1481726"/>
            <a:ext cx="2012271" cy="369332"/>
          </a:xfrm>
          <a:prstGeom prst="rect">
            <a:avLst/>
          </a:prstGeom>
          <a:noFill/>
        </p:spPr>
        <p:txBody>
          <a:bodyPr wrap="square" rtlCol="0">
            <a:spAutoFit/>
          </a:bodyPr>
          <a:lstStyle/>
          <a:p>
            <a:pPr algn="ctr"/>
            <a:r>
              <a:rPr lang="fr-FR" dirty="0"/>
              <a:t>Serveur client 1</a:t>
            </a:r>
            <a:endParaRPr lang="en-US" dirty="0"/>
          </a:p>
        </p:txBody>
      </p:sp>
      <p:cxnSp>
        <p:nvCxnSpPr>
          <p:cNvPr id="49" name="Connecteur droit avec flèche 48">
            <a:extLst>
              <a:ext uri="{FF2B5EF4-FFF2-40B4-BE49-F238E27FC236}">
                <a16:creationId xmlns:a16="http://schemas.microsoft.com/office/drawing/2014/main" id="{59DA64B6-2D73-4A39-88FF-01B5D7762227}"/>
              </a:ext>
            </a:extLst>
          </p:cNvPr>
          <p:cNvCxnSpPr/>
          <p:nvPr/>
        </p:nvCxnSpPr>
        <p:spPr>
          <a:xfrm>
            <a:off x="8827192" y="1949738"/>
            <a:ext cx="1669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166CDD80-03C5-49FE-87D5-F851459014CA}"/>
              </a:ext>
            </a:extLst>
          </p:cNvPr>
          <p:cNvCxnSpPr/>
          <p:nvPr/>
        </p:nvCxnSpPr>
        <p:spPr>
          <a:xfrm flipH="1">
            <a:off x="8827192" y="2293342"/>
            <a:ext cx="1564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3" name="Graphique 52" descr="Badge 1 avec un remplissage uni">
            <a:extLst>
              <a:ext uri="{FF2B5EF4-FFF2-40B4-BE49-F238E27FC236}">
                <a16:creationId xmlns:a16="http://schemas.microsoft.com/office/drawing/2014/main" id="{46CD27DC-619E-4375-B5A2-57C54D7D2B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96430" y="1469065"/>
            <a:ext cx="462917" cy="462917"/>
          </a:xfrm>
          <a:prstGeom prst="rect">
            <a:avLst/>
          </a:prstGeom>
        </p:spPr>
      </p:pic>
      <p:pic>
        <p:nvPicPr>
          <p:cNvPr id="8" name="Graphique 7" descr="Badge avec un remplissage uni">
            <a:extLst>
              <a:ext uri="{FF2B5EF4-FFF2-40B4-BE49-F238E27FC236}">
                <a16:creationId xmlns:a16="http://schemas.microsoft.com/office/drawing/2014/main" id="{CAE59C88-C8E0-48AD-83AE-6E6439FA61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96430" y="2377654"/>
            <a:ext cx="529600" cy="529600"/>
          </a:xfrm>
          <a:prstGeom prst="rect">
            <a:avLst/>
          </a:prstGeom>
        </p:spPr>
      </p:pic>
      <p:pic>
        <p:nvPicPr>
          <p:cNvPr id="19" name="Graphique 18" descr="Écran avec un remplissage uni">
            <a:extLst>
              <a:ext uri="{FF2B5EF4-FFF2-40B4-BE49-F238E27FC236}">
                <a16:creationId xmlns:a16="http://schemas.microsoft.com/office/drawing/2014/main" id="{F0DB1128-97E7-48AA-AB19-464624B878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646" y="1728054"/>
            <a:ext cx="914400" cy="914400"/>
          </a:xfrm>
          <a:prstGeom prst="rect">
            <a:avLst/>
          </a:prstGeom>
        </p:spPr>
      </p:pic>
      <p:cxnSp>
        <p:nvCxnSpPr>
          <p:cNvPr id="21" name="Connecteur droit avec flèche 20">
            <a:extLst>
              <a:ext uri="{FF2B5EF4-FFF2-40B4-BE49-F238E27FC236}">
                <a16:creationId xmlns:a16="http://schemas.microsoft.com/office/drawing/2014/main" id="{08E54CB9-AA0E-4D61-9676-73ABB1F45249}"/>
              </a:ext>
            </a:extLst>
          </p:cNvPr>
          <p:cNvCxnSpPr/>
          <p:nvPr/>
        </p:nvCxnSpPr>
        <p:spPr>
          <a:xfrm>
            <a:off x="1598092" y="1968449"/>
            <a:ext cx="1669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1B10726E-D9FC-4163-9FEA-3EC38F62E7C3}"/>
              </a:ext>
            </a:extLst>
          </p:cNvPr>
          <p:cNvCxnSpPr/>
          <p:nvPr/>
        </p:nvCxnSpPr>
        <p:spPr>
          <a:xfrm flipH="1">
            <a:off x="1650434" y="2279226"/>
            <a:ext cx="15643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AD555828-87E7-4ADF-B10E-8BE1E7FF0DE6}"/>
              </a:ext>
            </a:extLst>
          </p:cNvPr>
          <p:cNvSpPr txBox="1"/>
          <p:nvPr/>
        </p:nvSpPr>
        <p:spPr>
          <a:xfrm>
            <a:off x="667331" y="1385316"/>
            <a:ext cx="1127464" cy="369332"/>
          </a:xfrm>
          <a:prstGeom prst="rect">
            <a:avLst/>
          </a:prstGeom>
          <a:noFill/>
        </p:spPr>
        <p:txBody>
          <a:bodyPr wrap="square" rtlCol="0">
            <a:spAutoFit/>
          </a:bodyPr>
          <a:lstStyle/>
          <a:p>
            <a:pPr algn="ctr"/>
            <a:r>
              <a:rPr lang="fr-FR" dirty="0"/>
              <a:t>Client 1</a:t>
            </a:r>
            <a:endParaRPr lang="en-US" dirty="0"/>
          </a:p>
        </p:txBody>
      </p:sp>
    </p:spTree>
    <p:extLst>
      <p:ext uri="{BB962C8B-B14F-4D97-AF65-F5344CB8AC3E}">
        <p14:creationId xmlns:p14="http://schemas.microsoft.com/office/powerpoint/2010/main" val="371495802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886</TotalTime>
  <Words>1537</Words>
  <Application>Microsoft Office PowerPoint</Application>
  <PresentationFormat>Grand écran</PresentationFormat>
  <Paragraphs>130</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Calibri Light</vt:lpstr>
      <vt:lpstr>Courier New</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kevlin susanto</dc:creator>
  <cp:lastModifiedBy>Ismaila DIALLO</cp:lastModifiedBy>
  <cp:revision>20</cp:revision>
  <dcterms:created xsi:type="dcterms:W3CDTF">2022-01-07T14:29:01Z</dcterms:created>
  <dcterms:modified xsi:type="dcterms:W3CDTF">2022-01-28T10:31:00Z</dcterms:modified>
</cp:coreProperties>
</file>