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13"/>
  </p:notesMasterIdLst>
  <p:handoutMasterIdLst>
    <p:handoutMasterId r:id="rId14"/>
  </p:handoutMasterIdLst>
  <p:sldIdLst>
    <p:sldId id="256" r:id="rId2"/>
    <p:sldId id="292" r:id="rId3"/>
    <p:sldId id="258" r:id="rId4"/>
    <p:sldId id="261" r:id="rId5"/>
    <p:sldId id="288" r:id="rId6"/>
    <p:sldId id="290" r:id="rId7"/>
    <p:sldId id="265" r:id="rId8"/>
    <p:sldId id="291" r:id="rId9"/>
    <p:sldId id="289" r:id="rId10"/>
    <p:sldId id="276" r:id="rId11"/>
    <p:sldId id="277" r:id="rId12"/>
  </p:sldIdLst>
  <p:sldSz cx="12192000" cy="6858000"/>
  <p:notesSz cx="6858000" cy="9144000"/>
  <p:defaultTextStyle>
    <a:defPPr rtl="0">
      <a:defRPr lang="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829" autoAdjust="0"/>
  </p:normalViewPr>
  <p:slideViewPr>
    <p:cSldViewPr snapToGrid="0" showGuides="1">
      <p:cViewPr varScale="1">
        <p:scale>
          <a:sx n="114" d="100"/>
          <a:sy n="114" d="100"/>
        </p:scale>
        <p:origin x="414" y="102"/>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5" d="100"/>
          <a:sy n="85" d="100"/>
        </p:scale>
        <p:origin x="274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hu-HU" dirty="0"/>
          </a:p>
        </p:txBody>
      </p:sp>
      <p:sp>
        <p:nvSpPr>
          <p:cNvPr id="3" name="Dátum helye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334EB05-B65D-4357-89E6-1998AEC274BF}" type="datetime1">
              <a:rPr lang="hu-HU" smtClean="0"/>
              <a:t>2025. 04. 15.</a:t>
            </a:fld>
            <a:endParaRPr lang="hu-HU" dirty="0"/>
          </a:p>
        </p:txBody>
      </p:sp>
      <p:sp>
        <p:nvSpPr>
          <p:cNvPr id="4" name="Élőláb helye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hu-HU" dirty="0"/>
          </a:p>
        </p:txBody>
      </p:sp>
      <p:sp>
        <p:nvSpPr>
          <p:cNvPr id="5" name="Dia számának helye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00C303-0EDA-42E1-9745-6C6A39A7B5C4}" type="slidenum">
              <a:rPr lang="hu-HU" smtClean="0"/>
              <a:t>‹#›</a:t>
            </a:fld>
            <a:endParaRPr lang="hu-HU"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hu-HU" noProof="0" dirty="0"/>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E734C57-E9E1-41CF-980D-894129B14651}" type="datetime1">
              <a:rPr lang="hu-HU" noProof="0" smtClean="0"/>
              <a:t>2025. 04. 15.</a:t>
            </a:fld>
            <a:endParaRPr lang="hu-HU" noProof="0" dirty="0"/>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hu-HU" noProof="0" dirty="0"/>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hu-HU" noProof="0" dirty="0"/>
              <a:t>Mintaszöveg szerkesztése</a:t>
            </a:r>
          </a:p>
          <a:p>
            <a:pPr lvl="1" rtl="0"/>
            <a:r>
              <a:rPr lang="hu-HU" noProof="0" dirty="0"/>
              <a:t>Második szint</a:t>
            </a:r>
          </a:p>
          <a:p>
            <a:pPr lvl="2" rtl="0"/>
            <a:r>
              <a:rPr lang="hu-HU" noProof="0" dirty="0"/>
              <a:t>Harmadik szint</a:t>
            </a:r>
          </a:p>
          <a:p>
            <a:pPr lvl="3" rtl="0"/>
            <a:r>
              <a:rPr lang="hu-HU" noProof="0" dirty="0"/>
              <a:t>Negyedik szint</a:t>
            </a:r>
          </a:p>
          <a:p>
            <a:pPr lvl="4" rtl="0"/>
            <a:r>
              <a:rPr lang="hu-HU" noProof="0" dirty="0"/>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hu-HU" noProof="0" dirty="0"/>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FC40A10-6036-4879-816D-55C01FC94846}" type="slidenum">
              <a:rPr lang="hu-HU" noProof="0" smtClean="0"/>
              <a:t>‹#›</a:t>
            </a:fld>
            <a:endParaRPr lang="hu-HU"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rtlCol="0"/>
          <a:lstStyle/>
          <a:p>
            <a:pPr rtl="0"/>
            <a:endParaRPr lang="hu-HU" dirty="0"/>
          </a:p>
        </p:txBody>
      </p:sp>
      <p:sp>
        <p:nvSpPr>
          <p:cNvPr id="4" name="Dia számának helye 3"/>
          <p:cNvSpPr>
            <a:spLocks noGrp="1"/>
          </p:cNvSpPr>
          <p:nvPr>
            <p:ph type="sldNum" sz="quarter" idx="10"/>
          </p:nvPr>
        </p:nvSpPr>
        <p:spPr/>
        <p:txBody>
          <a:bodyPr rtlCol="0"/>
          <a:lstStyle/>
          <a:p>
            <a:pPr rtl="0"/>
            <a:fld id="{6FC40A10-6036-4879-816D-55C01FC94846}" type="slidenum">
              <a:rPr lang="hu-HU" smtClean="0"/>
              <a:t>1</a:t>
            </a:fld>
            <a:endParaRPr lang="hu-HU" dirty="0"/>
          </a:p>
        </p:txBody>
      </p:sp>
    </p:spTree>
    <p:extLst>
      <p:ext uri="{BB962C8B-B14F-4D97-AF65-F5344CB8AC3E}">
        <p14:creationId xmlns:p14="http://schemas.microsoft.com/office/powerpoint/2010/main" val="3848339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rtlCol="0"/>
          <a:lstStyle/>
          <a:p>
            <a:pPr rtl="0"/>
            <a:endParaRPr lang="hu-HU" dirty="0"/>
          </a:p>
        </p:txBody>
      </p:sp>
      <p:sp>
        <p:nvSpPr>
          <p:cNvPr id="4" name="Dia számának helye 3"/>
          <p:cNvSpPr>
            <a:spLocks noGrp="1"/>
          </p:cNvSpPr>
          <p:nvPr>
            <p:ph type="sldNum" sz="quarter" idx="10"/>
          </p:nvPr>
        </p:nvSpPr>
        <p:spPr/>
        <p:txBody>
          <a:bodyPr rtlCol="0"/>
          <a:lstStyle/>
          <a:p>
            <a:pPr rtl="0"/>
            <a:fld id="{6FC40A10-6036-4879-816D-55C01FC94846}" type="slidenum">
              <a:rPr lang="hu-HU" smtClean="0"/>
              <a:t>3</a:t>
            </a:fld>
            <a:endParaRPr lang="hu-HU" dirty="0"/>
          </a:p>
        </p:txBody>
      </p:sp>
    </p:spTree>
    <p:extLst>
      <p:ext uri="{BB962C8B-B14F-4D97-AF65-F5344CB8AC3E}">
        <p14:creationId xmlns:p14="http://schemas.microsoft.com/office/powerpoint/2010/main" val="1787154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rtlCol="0"/>
          <a:lstStyle/>
          <a:p>
            <a:pPr rtl="0"/>
            <a:endParaRPr lang="hu-HU" dirty="0"/>
          </a:p>
        </p:txBody>
      </p:sp>
      <p:sp>
        <p:nvSpPr>
          <p:cNvPr id="4" name="Dia számának helye 3"/>
          <p:cNvSpPr>
            <a:spLocks noGrp="1"/>
          </p:cNvSpPr>
          <p:nvPr>
            <p:ph type="sldNum" sz="quarter" idx="10"/>
          </p:nvPr>
        </p:nvSpPr>
        <p:spPr/>
        <p:txBody>
          <a:bodyPr rtlCol="0"/>
          <a:lstStyle/>
          <a:p>
            <a:pPr rtl="0"/>
            <a:fld id="{6FC40A10-6036-4879-816D-55C01FC94846}" type="slidenum">
              <a:rPr lang="hu-HU" smtClean="0"/>
              <a:t>4</a:t>
            </a:fld>
            <a:endParaRPr lang="hu-HU" dirty="0"/>
          </a:p>
        </p:txBody>
      </p:sp>
    </p:spTree>
    <p:extLst>
      <p:ext uri="{BB962C8B-B14F-4D97-AF65-F5344CB8AC3E}">
        <p14:creationId xmlns:p14="http://schemas.microsoft.com/office/powerpoint/2010/main" val="3056828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rtlCol="0"/>
          <a:lstStyle/>
          <a:p>
            <a:pPr rtl="0"/>
            <a:endParaRPr lang="hu-HU" dirty="0"/>
          </a:p>
        </p:txBody>
      </p:sp>
      <p:sp>
        <p:nvSpPr>
          <p:cNvPr id="4" name="Dia számának helye 3"/>
          <p:cNvSpPr>
            <a:spLocks noGrp="1"/>
          </p:cNvSpPr>
          <p:nvPr>
            <p:ph type="sldNum" sz="quarter" idx="10"/>
          </p:nvPr>
        </p:nvSpPr>
        <p:spPr/>
        <p:txBody>
          <a:bodyPr rtlCol="0"/>
          <a:lstStyle/>
          <a:p>
            <a:pPr rtl="0"/>
            <a:fld id="{6FC40A10-6036-4879-816D-55C01FC94846}" type="slidenum">
              <a:rPr lang="hu-HU" smtClean="0"/>
              <a:t>7</a:t>
            </a:fld>
            <a:endParaRPr lang="hu-HU" dirty="0"/>
          </a:p>
        </p:txBody>
      </p:sp>
    </p:spTree>
    <p:extLst>
      <p:ext uri="{BB962C8B-B14F-4D97-AF65-F5344CB8AC3E}">
        <p14:creationId xmlns:p14="http://schemas.microsoft.com/office/powerpoint/2010/main" val="1004597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rtlCol="0"/>
          <a:lstStyle/>
          <a:p>
            <a:pPr rtl="0"/>
            <a:endParaRPr lang="hu-HU" dirty="0"/>
          </a:p>
        </p:txBody>
      </p:sp>
      <p:sp>
        <p:nvSpPr>
          <p:cNvPr id="4" name="Dia számának helye 3"/>
          <p:cNvSpPr>
            <a:spLocks noGrp="1"/>
          </p:cNvSpPr>
          <p:nvPr>
            <p:ph type="sldNum" sz="quarter" idx="10"/>
          </p:nvPr>
        </p:nvSpPr>
        <p:spPr/>
        <p:txBody>
          <a:bodyPr rtlCol="0"/>
          <a:lstStyle/>
          <a:p>
            <a:pPr rtl="0"/>
            <a:fld id="{6FC40A10-6036-4879-816D-55C01FC94846}" type="slidenum">
              <a:rPr lang="hu-HU" smtClean="0"/>
              <a:t>10</a:t>
            </a:fld>
            <a:endParaRPr lang="hu-HU" dirty="0"/>
          </a:p>
        </p:txBody>
      </p:sp>
    </p:spTree>
    <p:extLst>
      <p:ext uri="{BB962C8B-B14F-4D97-AF65-F5344CB8AC3E}">
        <p14:creationId xmlns:p14="http://schemas.microsoft.com/office/powerpoint/2010/main" val="3916594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rtlCol="0"/>
          <a:lstStyle/>
          <a:p>
            <a:pPr rtl="0"/>
            <a:endParaRPr lang="hu-HU" dirty="0"/>
          </a:p>
        </p:txBody>
      </p:sp>
      <p:sp>
        <p:nvSpPr>
          <p:cNvPr id="4" name="Dia számának helye 3"/>
          <p:cNvSpPr>
            <a:spLocks noGrp="1"/>
          </p:cNvSpPr>
          <p:nvPr>
            <p:ph type="sldNum" sz="quarter" idx="10"/>
          </p:nvPr>
        </p:nvSpPr>
        <p:spPr/>
        <p:txBody>
          <a:bodyPr rtlCol="0"/>
          <a:lstStyle/>
          <a:p>
            <a:pPr rtl="0"/>
            <a:fld id="{6FC40A10-6036-4879-816D-55C01FC94846}" type="slidenum">
              <a:rPr lang="hu-HU" smtClean="0"/>
              <a:t>11</a:t>
            </a:fld>
            <a:endParaRPr lang="hu-HU" dirty="0"/>
          </a:p>
        </p:txBody>
      </p:sp>
    </p:spTree>
    <p:extLst>
      <p:ext uri="{BB962C8B-B14F-4D97-AF65-F5344CB8AC3E}">
        <p14:creationId xmlns:p14="http://schemas.microsoft.com/office/powerpoint/2010/main" val="15324885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ímdia emblémával">
    <p:spTree>
      <p:nvGrpSpPr>
        <p:cNvPr id="1" name=""/>
        <p:cNvGrpSpPr/>
        <p:nvPr/>
      </p:nvGrpSpPr>
      <p:grpSpPr>
        <a:xfrm>
          <a:off x="0" y="0"/>
          <a:ext cx="0" cy="0"/>
          <a:chOff x="0" y="0"/>
          <a:chExt cx="0" cy="0"/>
        </a:xfrm>
      </p:grpSpPr>
      <p:sp>
        <p:nvSpPr>
          <p:cNvPr id="8" name="Téglalap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2" name="Cím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hu-HU" noProof="0" dirty="0"/>
              <a:t>MESTERCÍM STÍLUSÁNAK SZERKESZTÉSE</a:t>
            </a:r>
          </a:p>
        </p:txBody>
      </p:sp>
      <p:sp>
        <p:nvSpPr>
          <p:cNvPr id="4" name="Dátum hely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7" name="Téglalap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3" name="Alcím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u-HU" noProof="0"/>
              <a:t>Kattintson ide az alcím mintájának szerkesztéséhez</a:t>
            </a:r>
            <a:endParaRPr lang="hu-HU" noProof="0" dirty="0"/>
          </a:p>
        </p:txBody>
      </p:sp>
      <p:sp>
        <p:nvSpPr>
          <p:cNvPr id="10" name="Kép helyőrzője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grpSp>
        <p:nvGrpSpPr>
          <p:cNvPr id="15" name="Csoport 14">
            <a:extLst>
              <a:ext uri="{FF2B5EF4-FFF2-40B4-BE49-F238E27FC236}">
                <a16:creationId xmlns:a16="http://schemas.microsoft.com/office/drawing/2014/main" id="{676B4374-8F24-43DE-860D-E5C6EA850AB4}"/>
              </a:ext>
            </a:extLst>
          </p:cNvPr>
          <p:cNvGrpSpPr/>
          <p:nvPr userDrawn="1"/>
        </p:nvGrpSpPr>
        <p:grpSpPr>
          <a:xfrm>
            <a:off x="2315754" y="2253996"/>
            <a:ext cx="7521576" cy="100584"/>
            <a:chOff x="3631692" y="2253996"/>
            <a:chExt cx="7521576" cy="100584"/>
          </a:xfrm>
        </p:grpSpPr>
        <p:sp>
          <p:nvSpPr>
            <p:cNvPr id="11" name="Ellipszis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3" name="Egyenes összekötő 12">
              <a:extLst>
                <a:ext uri="{FF2B5EF4-FFF2-40B4-BE49-F238E27FC236}">
                  <a16:creationId xmlns:a16="http://schemas.microsoft.com/office/drawing/2014/main" id="{64C71ABE-575A-48CF-82B1-EDE8535F3993}"/>
                </a:ext>
              </a:extLst>
            </p:cNvPr>
            <p:cNvCxnSpPr/>
            <p:nvPr userDrawn="1"/>
          </p:nvCxnSpPr>
          <p:spPr>
            <a:xfrm>
              <a:off x="3681984" y="2307679"/>
              <a:ext cx="7416000"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E3C1EA63-78B2-4715-B4DC-63D98AC7F354}"/>
                </a:ext>
              </a:extLst>
            </p:cNvPr>
            <p:cNvSpPr/>
            <p:nvPr userDrawn="1"/>
          </p:nvSpPr>
          <p:spPr>
            <a:xfrm>
              <a:off x="11052684"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grpSp>
        <p:nvGrpSpPr>
          <p:cNvPr id="16" name="Csoport 15">
            <a:extLst>
              <a:ext uri="{FF2B5EF4-FFF2-40B4-BE49-F238E27FC236}">
                <a16:creationId xmlns:a16="http://schemas.microsoft.com/office/drawing/2014/main" id="{E9BB74A1-0BEA-4AD8-8138-0641A45D8B40}"/>
              </a:ext>
            </a:extLst>
          </p:cNvPr>
          <p:cNvGrpSpPr/>
          <p:nvPr userDrawn="1"/>
        </p:nvGrpSpPr>
        <p:grpSpPr>
          <a:xfrm>
            <a:off x="3475528" y="5305363"/>
            <a:ext cx="5270119" cy="100584"/>
            <a:chOff x="3631690" y="2253996"/>
            <a:chExt cx="9179781" cy="100584"/>
          </a:xfrm>
        </p:grpSpPr>
        <p:sp>
          <p:nvSpPr>
            <p:cNvPr id="17" name="Ellipszis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A6085D92-5F70-4097-A2FF-C15B13788D08}"/>
                </a:ext>
              </a:extLst>
            </p:cNvPr>
            <p:cNvCxnSpPr/>
            <p:nvPr userDrawn="1"/>
          </p:nvCxnSpPr>
          <p:spPr>
            <a:xfrm>
              <a:off x="3681983" y="2307679"/>
              <a:ext cx="902977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BE68EB6C-48D0-4EBF-8541-926D16790F52}"/>
                </a:ext>
              </a:extLst>
            </p:cNvPr>
            <p:cNvSpPr/>
            <p:nvPr userDrawn="1"/>
          </p:nvSpPr>
          <p:spPr>
            <a:xfrm>
              <a:off x="12635892"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zámok összehasonlítása">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rtlCol="0" anchor="b">
            <a:normAutofit/>
          </a:bodyPr>
          <a:lstStyle>
            <a:lvl1pPr algn="l">
              <a:defRPr sz="3600"/>
            </a:lvl1pPr>
          </a:lstStyle>
          <a:p>
            <a:pPr rtl="0"/>
            <a:r>
              <a:rPr lang="hu-HU" noProof="0"/>
              <a:t>Mintacím szerkesztése</a:t>
            </a:r>
            <a:endParaRPr lang="hu-HU" noProof="0" dirty="0"/>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Egyenes összekötő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16" name="Szöveg hely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hu-HU" noProof="0" dirty="0"/>
              <a:t>12 345 Ft</a:t>
            </a:r>
          </a:p>
        </p:txBody>
      </p:sp>
      <p:sp>
        <p:nvSpPr>
          <p:cNvPr id="34" name="Szöveg hely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6" name="Szöveg hely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26" name="Szöveg helye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hu-HU" noProof="0" dirty="0"/>
              <a:t>6 789 Ft</a:t>
            </a:r>
          </a:p>
        </p:txBody>
      </p:sp>
      <p:sp>
        <p:nvSpPr>
          <p:cNvPr id="27" name="Szöveg helye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28" name="Szöveg helye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rtalom elrendezése körökkel">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rtlCol="0" anchor="b">
            <a:normAutofit/>
          </a:bodyPr>
          <a:lstStyle>
            <a:lvl1pPr>
              <a:defRPr sz="3600"/>
            </a:lvl1pPr>
          </a:lstStyle>
          <a:p>
            <a:pPr rtl="0"/>
            <a:r>
              <a:rPr lang="hu-HU" noProof="0" dirty="0"/>
              <a:t>SZERKESZTÉSHEZ KATTINTSON IDE</a:t>
            </a:r>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4581382"/>
            <a:ext cx="3747825" cy="100800"/>
            <a:chOff x="-1228304" y="3240138"/>
            <a:chExt cx="3747825" cy="100800"/>
          </a:xfrm>
        </p:grpSpPr>
        <p:cxnSp>
          <p:nvCxnSpPr>
            <p:cNvPr id="13" name="Egyenes összekötő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70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2418721"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6" name="Szöveg hely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Ellipszis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21" name="Ellipszis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22" name="Ellipszis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27" name="Szöveg helye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25 Ft</a:t>
            </a:r>
          </a:p>
        </p:txBody>
      </p:sp>
      <p:sp>
        <p:nvSpPr>
          <p:cNvPr id="28" name="Szöveg helye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1. szakasz</a:t>
            </a:r>
            <a:br>
              <a:rPr lang="hu-HU" noProof="0" dirty="0"/>
            </a:br>
            <a:r>
              <a:rPr lang="hu-HU" noProof="0" dirty="0"/>
              <a:t>Cím</a:t>
            </a:r>
          </a:p>
        </p:txBody>
      </p:sp>
      <p:sp>
        <p:nvSpPr>
          <p:cNvPr id="29" name="Szöveg helye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MILLIÁRD</a:t>
            </a:r>
          </a:p>
        </p:txBody>
      </p:sp>
      <p:sp>
        <p:nvSpPr>
          <p:cNvPr id="30" name="Szöveg helye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50 Ft</a:t>
            </a:r>
          </a:p>
        </p:txBody>
      </p:sp>
      <p:sp>
        <p:nvSpPr>
          <p:cNvPr id="31" name="Szöveg helye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1. szakasz</a:t>
            </a:r>
            <a:br>
              <a:rPr lang="hu-HU" noProof="0" dirty="0"/>
            </a:br>
            <a:r>
              <a:rPr lang="hu-HU" noProof="0" dirty="0"/>
              <a:t>Cím</a:t>
            </a:r>
          </a:p>
        </p:txBody>
      </p:sp>
      <p:sp>
        <p:nvSpPr>
          <p:cNvPr id="32" name="Szöveg helye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MILLIÁRD</a:t>
            </a:r>
          </a:p>
        </p:txBody>
      </p:sp>
      <p:sp>
        <p:nvSpPr>
          <p:cNvPr id="33" name="Szöveg helye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100 Ft</a:t>
            </a:r>
          </a:p>
        </p:txBody>
      </p:sp>
      <p:sp>
        <p:nvSpPr>
          <p:cNvPr id="34" name="Szöveg helye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1. szakasz</a:t>
            </a:r>
            <a:br>
              <a:rPr lang="hu-HU" noProof="0" dirty="0"/>
            </a:br>
            <a:r>
              <a:rPr lang="hu-HU" noProof="0" dirty="0"/>
              <a:t>Cím</a:t>
            </a:r>
          </a:p>
        </p:txBody>
      </p:sp>
      <p:sp>
        <p:nvSpPr>
          <p:cNvPr id="35" name="Szöveg helye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MILLIÁRD</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ét tartalom alcímekkel">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hu-HU" noProof="0" dirty="0"/>
              <a:t>KATTINTSON A CÍM SZERKESZTÉSÉHEZ</a:t>
            </a:r>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34" name="Szöveg hely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6" name="Szöveg hely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23" name="Szöveg hely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24" name="Szöveg hely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gram elrendezés">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rtlCol="0" anchor="b">
            <a:normAutofit/>
          </a:bodyPr>
          <a:lstStyle>
            <a:lvl1pPr algn="l">
              <a:defRPr sz="3600"/>
            </a:lvl1pPr>
          </a:lstStyle>
          <a:p>
            <a:pPr rtl="0"/>
            <a:r>
              <a:rPr lang="hu-HU" noProof="0" dirty="0"/>
              <a:t>A SZERKESZTÉSHEZ KATTINTSON IDE</a:t>
            </a:r>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a:off x="-28" y="1374243"/>
            <a:ext cx="5019440" cy="100800"/>
            <a:chOff x="646001" y="3239179"/>
            <a:chExt cx="2558922"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646001" y="3290538"/>
              <a:ext cx="253269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153535"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1" name="Kép helyőrzője 11" descr="Versenytársak emblémáinak negyedrésze">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rtlCol="0" anchor="ctr" anchorCtr="0">
            <a:noAutofit/>
          </a:bodyPr>
          <a:lstStyle>
            <a:lvl1pPr marL="0" indent="0" algn="ctr">
              <a:buNone/>
              <a:defRPr sz="2000" i="1">
                <a:solidFill>
                  <a:schemeClr val="tx1"/>
                </a:solidFill>
              </a:defRPr>
            </a:lvl1pPr>
          </a:lstStyle>
          <a:p>
            <a:pPr rtl="0"/>
            <a:r>
              <a:rPr lang="hu-HU" noProof="0" dirty="0"/>
              <a:t>2. versenytárs</a:t>
            </a:r>
          </a:p>
          <a:p>
            <a:pPr rtl="0"/>
            <a:r>
              <a:rPr lang="hu-HU" noProof="0" dirty="0"/>
              <a:t>Embléma</a:t>
            </a:r>
          </a:p>
        </p:txBody>
      </p:sp>
      <p:sp>
        <p:nvSpPr>
          <p:cNvPr id="22" name="Kép helyőrzője 11" descr="Versenytársak emblémáinak negyedrésze">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rtlCol="0" anchor="ctr" anchorCtr="0">
            <a:noAutofit/>
          </a:bodyPr>
          <a:lstStyle>
            <a:lvl1pPr marL="0" indent="0" algn="ctr">
              <a:buNone/>
              <a:defRPr sz="2000" i="1">
                <a:solidFill>
                  <a:schemeClr val="tx1"/>
                </a:solidFill>
              </a:defRPr>
            </a:lvl1pPr>
          </a:lstStyle>
          <a:p>
            <a:pPr rtl="0"/>
            <a:r>
              <a:rPr lang="hu-HU" noProof="0" dirty="0"/>
              <a:t>1. versenytárs</a:t>
            </a:r>
          </a:p>
          <a:p>
            <a:pPr rtl="0"/>
            <a:r>
              <a:rPr lang="hu-HU" noProof="0" dirty="0"/>
              <a:t>Embléma</a:t>
            </a:r>
          </a:p>
        </p:txBody>
      </p:sp>
      <p:sp>
        <p:nvSpPr>
          <p:cNvPr id="25" name="Kép helyőrzője 11" descr="Versenytársak emblémáinak negyedrésze">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rtlCol="0" anchor="ctr" anchorCtr="0">
            <a:noAutofit/>
          </a:bodyPr>
          <a:lstStyle>
            <a:lvl1pPr marL="0" indent="0" algn="ctr">
              <a:buNone/>
              <a:defRPr sz="2000" i="1">
                <a:solidFill>
                  <a:schemeClr val="tx1"/>
                </a:solidFill>
              </a:defRPr>
            </a:lvl1pPr>
          </a:lstStyle>
          <a:p>
            <a:pPr rtl="0"/>
            <a:r>
              <a:rPr lang="hu-HU" noProof="0" dirty="0"/>
              <a:t>3. versenytárs</a:t>
            </a:r>
          </a:p>
          <a:p>
            <a:pPr rtl="0"/>
            <a:r>
              <a:rPr lang="hu-HU" noProof="0" dirty="0"/>
              <a:t>Embléma</a:t>
            </a:r>
          </a:p>
        </p:txBody>
      </p:sp>
      <p:sp>
        <p:nvSpPr>
          <p:cNvPr id="26" name="Kép helyőrzője 11" descr="Versenytársak emblémáinak negyedrésze">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rtlCol="0" anchor="ctr" anchorCtr="0">
            <a:noAutofit/>
          </a:bodyPr>
          <a:lstStyle>
            <a:lvl1pPr marL="0" indent="0" algn="ctr">
              <a:buNone/>
              <a:defRPr sz="2000" i="1">
                <a:solidFill>
                  <a:schemeClr val="tx1"/>
                </a:solidFill>
              </a:defRPr>
            </a:lvl1pPr>
          </a:lstStyle>
          <a:p>
            <a:pPr rtl="0"/>
            <a:r>
              <a:rPr lang="hu-HU" noProof="0" dirty="0"/>
              <a:t>4. versenytárs</a:t>
            </a:r>
          </a:p>
          <a:p>
            <a:pPr rtl="0"/>
            <a:r>
              <a:rPr lang="hu-HU" noProof="0" dirty="0" err="1"/>
              <a:t>Emblémaя</a:t>
            </a:r>
            <a:endParaRPr lang="hu-HU" noProof="0" dirty="0"/>
          </a:p>
        </p:txBody>
      </p:sp>
      <p:sp>
        <p:nvSpPr>
          <p:cNvPr id="27" name="Kép helyőrzője 11" descr="Versenytársak emblémáinak negyedrésze">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rtlCol="0" anchor="ctr" anchorCtr="0">
            <a:noAutofit/>
          </a:bodyPr>
          <a:lstStyle>
            <a:lvl1pPr marL="0" indent="0" algn="ctr">
              <a:buNone/>
              <a:defRPr sz="2000" i="1">
                <a:solidFill>
                  <a:schemeClr val="tx1"/>
                </a:solidFill>
              </a:defRPr>
            </a:lvl1pPr>
          </a:lstStyle>
          <a:p>
            <a:pPr rtl="0"/>
            <a:r>
              <a:rPr lang="hu-HU" noProof="0" dirty="0"/>
              <a:t>5. versenytárs</a:t>
            </a:r>
          </a:p>
          <a:p>
            <a:pPr rtl="0"/>
            <a:r>
              <a:rPr lang="hu-HU" noProof="0" dirty="0"/>
              <a:t>Embléma</a:t>
            </a:r>
          </a:p>
        </p:txBody>
      </p:sp>
      <p:sp>
        <p:nvSpPr>
          <p:cNvPr id="28" name="Kép helyőrzője 11" descr="Versenytársak emblémáinak negyedrésze">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rtlCol="0" anchor="ctr" anchorCtr="0">
            <a:noAutofit/>
          </a:bodyPr>
          <a:lstStyle>
            <a:lvl1pPr marL="0" indent="0" algn="ctr">
              <a:buNone/>
              <a:defRPr sz="2000" i="1">
                <a:solidFill>
                  <a:schemeClr val="tx1"/>
                </a:solidFill>
              </a:defRPr>
            </a:lvl1pPr>
          </a:lstStyle>
          <a:p>
            <a:pPr rtl="0"/>
            <a:r>
              <a:rPr lang="hu-HU" noProof="0" dirty="0"/>
              <a:t>6. versenytárs</a:t>
            </a:r>
          </a:p>
          <a:p>
            <a:pPr rtl="0"/>
            <a:r>
              <a:rPr lang="hu-HU" noProof="0" dirty="0"/>
              <a:t>Embléma</a:t>
            </a:r>
          </a:p>
        </p:txBody>
      </p:sp>
      <p:sp>
        <p:nvSpPr>
          <p:cNvPr id="29" name="Szöveg helye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rtlCol="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hu-HU" noProof="0" dirty="0"/>
              <a:t>Drágább</a:t>
            </a:r>
          </a:p>
        </p:txBody>
      </p:sp>
      <p:sp>
        <p:nvSpPr>
          <p:cNvPr id="30" name="Szöveg helye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hu-HU" noProof="0" dirty="0"/>
              <a:t>Kevésbé kényelmes</a:t>
            </a:r>
          </a:p>
        </p:txBody>
      </p:sp>
      <p:sp>
        <p:nvSpPr>
          <p:cNvPr id="31" name="Szöveg helye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hu-HU" noProof="0" dirty="0"/>
              <a:t>Kényelmesebb</a:t>
            </a:r>
          </a:p>
        </p:txBody>
      </p:sp>
      <p:sp>
        <p:nvSpPr>
          <p:cNvPr id="32" name="Kép helyőrzője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rtlCol="0" anchor="ctr" anchorCtr="0">
            <a:noAutofit/>
          </a:bodyPr>
          <a:lstStyle>
            <a:lvl1pPr marL="0" indent="0" algn="ctr">
              <a:buNone/>
              <a:defRPr sz="1400">
                <a:solidFill>
                  <a:schemeClr val="tx1"/>
                </a:solidFill>
              </a:defRPr>
            </a:lvl1pPr>
          </a:lstStyle>
          <a:p>
            <a:pPr rtl="0"/>
            <a:r>
              <a:rPr lang="hu-HU" noProof="0"/>
              <a:t>Kép beszúrásához kattintson az ikonra</a:t>
            </a:r>
            <a:endParaRPr lang="hu-HU" noProof="0" dirty="0"/>
          </a:p>
        </p:txBody>
      </p:sp>
      <p:sp>
        <p:nvSpPr>
          <p:cNvPr id="33" name="Szöveg helye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rtlCol="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hu-HU" noProof="0" dirty="0"/>
              <a:t>Kevésbé drága</a:t>
            </a:r>
          </a:p>
        </p:txBody>
      </p:sp>
      <p:grpSp>
        <p:nvGrpSpPr>
          <p:cNvPr id="4" name="Csoport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Egyenes összekötő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Ellipszis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grpSp>
        <p:nvGrpSpPr>
          <p:cNvPr id="37" name="Csoport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Egyenes összekötő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Ellipszis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árom szakasz tartalmának elrendezése">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rtlCol="0" anchor="b">
            <a:normAutofit/>
          </a:bodyPr>
          <a:lstStyle>
            <a:lvl1pPr>
              <a:defRPr sz="3600"/>
            </a:lvl1pPr>
          </a:lstStyle>
          <a:p>
            <a:pPr rtl="0"/>
            <a:r>
              <a:rPr lang="hu-HU" noProof="0" dirty="0"/>
              <a:t>A SZERKESZTÉSHEZ KATTINTSON IDE</a:t>
            </a:r>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2897696"/>
            <a:ext cx="3769287" cy="100800"/>
            <a:chOff x="0" y="3240138"/>
            <a:chExt cx="3769287" cy="100800"/>
          </a:xfrm>
        </p:grpSpPr>
        <p:cxnSp>
          <p:nvCxnSpPr>
            <p:cNvPr id="13" name="Egyenes összekötő 12">
              <a:extLst>
                <a:ext uri="{FF2B5EF4-FFF2-40B4-BE49-F238E27FC236}">
                  <a16:creationId xmlns:a16="http://schemas.microsoft.com/office/drawing/2014/main" id="{785A4134-866D-4143-AC1E-8A2FFDB49855}"/>
                </a:ext>
              </a:extLst>
            </p:cNvPr>
            <p:cNvCxnSpPr/>
            <p:nvPr userDrawn="1"/>
          </p:nvCxnSpPr>
          <p:spPr>
            <a:xfrm>
              <a:off x="0" y="3290538"/>
              <a:ext cx="370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366848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Szöveg helye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1</a:t>
            </a:r>
          </a:p>
        </p:txBody>
      </p:sp>
      <p:sp>
        <p:nvSpPr>
          <p:cNvPr id="22" name="Szöveg helye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2</a:t>
            </a:r>
          </a:p>
        </p:txBody>
      </p:sp>
      <p:sp>
        <p:nvSpPr>
          <p:cNvPr id="23" name="Szöveg helye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3</a:t>
            </a:r>
          </a:p>
        </p:txBody>
      </p:sp>
      <p:cxnSp>
        <p:nvCxnSpPr>
          <p:cNvPr id="24" name="Egyenes összekötő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Egyenes összekötő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Egyenes összekötő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Egyenes összekötő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Szöveg hely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0" name="Szöveg hely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1" name="Szöveg hely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3" name="Szöveg helye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4" name="Szöveg helye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5" name="Szöveg helye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6" name="Szöveg helye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7" name="Szöveg helye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8" name="Szöveg helye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áblázatok és diagramok tartalmának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hu-HU" noProof="0" dirty="0"/>
              <a:t>KATTINTSON A CÍM SZERKESZTÉSÉHEZ</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36" name="Szöveg hely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24" name="Szöveg hely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 name="Tartalom helye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HU" noProof="0" dirty="0"/>
          </a:p>
        </p:txBody>
      </p:sp>
      <p:sp>
        <p:nvSpPr>
          <p:cNvPr id="22" name="Tartalom helye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HU" noProof="0"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Ütemterv tartalmának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rtlCol="0" anchor="b">
            <a:normAutofit/>
          </a:bodyPr>
          <a:lstStyle>
            <a:lvl1pPr algn="r">
              <a:defRPr sz="3600"/>
            </a:lvl1pPr>
          </a:lstStyle>
          <a:p>
            <a:pPr rtl="0"/>
            <a:r>
              <a:rPr lang="hu-HU" noProof="0" dirty="0"/>
              <a:t>ÜTEMTERV</a:t>
            </a:r>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8797125" y="1375202"/>
            <a:ext cx="3384854" cy="100800"/>
            <a:chOff x="2734299" y="3240138"/>
            <a:chExt cx="1725599"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2734299" y="3290538"/>
              <a:ext cx="170314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4408510"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16" name="Szöveg hely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20XX</a:t>
            </a:r>
          </a:p>
        </p:txBody>
      </p:sp>
      <p:sp>
        <p:nvSpPr>
          <p:cNvPr id="34" name="Szöveg hely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6" name="Szöveg hely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cxnSp>
        <p:nvCxnSpPr>
          <p:cNvPr id="14" name="Egyenes összekötő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Ellipszis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29" name="Ellipszis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30" name="Ellipszis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31" name="Ellipszis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32" name="Szöveg helye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3" name="Szöveg helye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5" name="Szöveg helye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7" name="Szöveg helye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8" name="Szöveg helye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9" name="Szöveg helye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0" name="Szöveg helye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20XX</a:t>
            </a:r>
          </a:p>
        </p:txBody>
      </p:sp>
      <p:sp>
        <p:nvSpPr>
          <p:cNvPr id="41" name="Szöveg helye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20XX</a:t>
            </a:r>
          </a:p>
        </p:txBody>
      </p:sp>
      <p:sp>
        <p:nvSpPr>
          <p:cNvPr id="42" name="Szöveg helye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áblázatos elrendezés">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rtlCol="0" anchor="b">
            <a:normAutofit/>
          </a:bodyPr>
          <a:lstStyle>
            <a:lvl1pPr>
              <a:defRPr sz="3600"/>
            </a:lvl1pPr>
          </a:lstStyle>
          <a:p>
            <a:pPr rtl="0"/>
            <a:r>
              <a:rPr lang="hu-HU" noProof="0" dirty="0"/>
              <a:t>A SZERKESZTÉSHEZ KATTINTSON IDE</a:t>
            </a:r>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3598737"/>
            <a:ext cx="3832852" cy="100800"/>
            <a:chOff x="-1228304" y="3240138"/>
            <a:chExt cx="3832852" cy="100800"/>
          </a:xfrm>
        </p:grpSpPr>
        <p:cxnSp>
          <p:nvCxnSpPr>
            <p:cNvPr id="13" name="Egyenes összekötő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78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25037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áblázat helye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rtlCol="0" anchor="ctr" anchorCtr="0">
            <a:normAutofit/>
          </a:bodyPr>
          <a:lstStyle>
            <a:lvl1pPr marL="0" indent="0" algn="ctr">
              <a:buNone/>
              <a:defRPr sz="2000"/>
            </a:lvl1pPr>
          </a:lstStyle>
          <a:p>
            <a:pPr rtl="0"/>
            <a:r>
              <a:rPr lang="hu-HU" noProof="0"/>
              <a:t>Táblázat beszúrásához kattintson az ikonra</a:t>
            </a:r>
            <a:endParaRPr lang="hu-HU"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 csapat tartalmának elrendezése">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rtlCol="0" anchor="b">
            <a:normAutofit/>
          </a:bodyPr>
          <a:lstStyle>
            <a:lvl1pPr>
              <a:defRPr sz="3600"/>
            </a:lvl1pPr>
          </a:lstStyle>
          <a:p>
            <a:pPr rtl="0"/>
            <a:r>
              <a:rPr lang="hu-HU" noProof="0" dirty="0"/>
              <a:t>A SZERKESZTÉSHEZ KATTINTSON IDE</a:t>
            </a:r>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2993948"/>
            <a:ext cx="3542109" cy="100800"/>
            <a:chOff x="0" y="3240138"/>
            <a:chExt cx="3542109" cy="100800"/>
          </a:xfrm>
        </p:grpSpPr>
        <p:cxnSp>
          <p:nvCxnSpPr>
            <p:cNvPr id="13" name="Egyenes összekötő 12">
              <a:extLst>
                <a:ext uri="{FF2B5EF4-FFF2-40B4-BE49-F238E27FC236}">
                  <a16:creationId xmlns:a16="http://schemas.microsoft.com/office/drawing/2014/main" id="{785A4134-866D-4143-AC1E-8A2FFDB49855}"/>
                </a:ext>
              </a:extLst>
            </p:cNvPr>
            <p:cNvCxnSpPr/>
            <p:nvPr userDrawn="1"/>
          </p:nvCxnSpPr>
          <p:spPr>
            <a:xfrm>
              <a:off x="0" y="3290538"/>
              <a:ext cx="349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3441309"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Szöveg hely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0" name="Szöveg hely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1" name="Szöveg hely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9" name="Kép helyőrzője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
        <p:nvSpPr>
          <p:cNvPr id="35" name="Kép helyőrzője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
        <p:nvSpPr>
          <p:cNvPr id="36" name="Kép helyőrzője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
        <p:nvSpPr>
          <p:cNvPr id="37" name="Szöveg helye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8" name="Szöveg helye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9" name="Szöveg helye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1" name="Szöveg helye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2" name="Szöveg helye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9" name="Szöveg helye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cxnSp>
        <p:nvCxnSpPr>
          <p:cNvPr id="32" name="Egyenes összekötő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Egyenes összekötő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 csapat tartalmának elrendezési diasora">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hu-HU" noProof="0"/>
              <a:t>Mintacím szerkesztése</a:t>
            </a:r>
            <a:endParaRPr lang="hu-HU" noProof="0" dirty="0"/>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9282420" y="1375202"/>
            <a:ext cx="2893030" cy="100800"/>
            <a:chOff x="449816" y="3240138"/>
            <a:chExt cx="1806315"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449816" y="3290538"/>
              <a:ext cx="178019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2190407"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4" name="Szöveg hely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2" name="Szöveg hely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 name="Kép helyőrzője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cxnSp>
        <p:nvCxnSpPr>
          <p:cNvPr id="23" name="Egyenes összekötő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Szöveg hely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1" name="Szöveg hely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2" name="Kép helyőrzője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cxnSp>
        <p:nvCxnSpPr>
          <p:cNvPr id="43" name="Egyenes összekötő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Szöveg helye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5" name="Szöveg helye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7" name="Szöveg helye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8" name="Szöveg helye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50" name="Szöveg helye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51" name="Szöveg helye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53" name="Szöveg helye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54" name="Szöveg helye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cxnSp>
        <p:nvCxnSpPr>
          <p:cNvPr id="56" name="Egyenes összekötő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Egyenes összekötő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Kép helyőrzője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
        <p:nvSpPr>
          <p:cNvPr id="55" name="Kép helyőrzője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
        <p:nvSpPr>
          <p:cNvPr id="46" name="Kép helyőrzője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
        <p:nvSpPr>
          <p:cNvPr id="52" name="Kép helyőrzője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zakaszfejléc képpel">
    <p:spTree>
      <p:nvGrpSpPr>
        <p:cNvPr id="1" name=""/>
        <p:cNvGrpSpPr/>
        <p:nvPr/>
      </p:nvGrpSpPr>
      <p:grpSpPr>
        <a:xfrm>
          <a:off x="0" y="0"/>
          <a:ext cx="0" cy="0"/>
          <a:chOff x="0" y="0"/>
          <a:chExt cx="0" cy="0"/>
        </a:xfrm>
      </p:grpSpPr>
      <p:sp>
        <p:nvSpPr>
          <p:cNvPr id="8" name="Kép helyőrzője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rtlCol="0" anchor="ctr" anchorCtr="0">
            <a:normAutofit/>
          </a:bodyPr>
          <a:lstStyle>
            <a:lvl1pPr marL="0" indent="0" algn="ctr">
              <a:buNone/>
              <a:defRPr sz="1800"/>
            </a:lvl1pPr>
          </a:lstStyle>
          <a:p>
            <a:pPr rtl="0"/>
            <a:r>
              <a:rPr lang="hu-HU" noProof="0"/>
              <a:t>Kép beszúrásához kattintson az ikonra</a:t>
            </a:r>
            <a:endParaRPr lang="hu-HU" noProof="0" dirty="0"/>
          </a:p>
        </p:txBody>
      </p:sp>
      <p:sp>
        <p:nvSpPr>
          <p:cNvPr id="7" name="Téglalap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 name="Cím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6000"/>
            </a:lvl1pPr>
          </a:lstStyle>
          <a:p>
            <a:pPr rtl="0"/>
            <a:r>
              <a:rPr lang="hu-HU" noProof="0" dirty="0"/>
              <a:t>BEFEKTETŐI</a:t>
            </a:r>
            <a:br>
              <a:rPr lang="hu-HU" noProof="0" dirty="0"/>
            </a:br>
            <a:r>
              <a:rPr lang="hu-HU" noProof="0" dirty="0"/>
              <a:t>PREZENTÁCIÓ</a:t>
            </a:r>
            <a:br>
              <a:rPr lang="hu-HU" noProof="0" dirty="0"/>
            </a:br>
            <a:r>
              <a:rPr lang="hu-HU" noProof="0" dirty="0"/>
              <a:t>CÍM</a:t>
            </a:r>
          </a:p>
        </p:txBody>
      </p:sp>
      <p:sp>
        <p:nvSpPr>
          <p:cNvPr id="4" name="Dátum hely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grpSp>
        <p:nvGrpSpPr>
          <p:cNvPr id="9" name="Csoport 8">
            <a:extLst>
              <a:ext uri="{FF2B5EF4-FFF2-40B4-BE49-F238E27FC236}">
                <a16:creationId xmlns:a16="http://schemas.microsoft.com/office/drawing/2014/main" id="{6F3E26A6-6962-4A35-AA86-805537D45296}"/>
              </a:ext>
            </a:extLst>
          </p:cNvPr>
          <p:cNvGrpSpPr/>
          <p:nvPr userDrawn="1"/>
        </p:nvGrpSpPr>
        <p:grpSpPr>
          <a:xfrm>
            <a:off x="6769768" y="1947412"/>
            <a:ext cx="4562958" cy="102440"/>
            <a:chOff x="3631690" y="2252140"/>
            <a:chExt cx="7948012" cy="102440"/>
          </a:xfrm>
        </p:grpSpPr>
        <p:sp>
          <p:nvSpPr>
            <p:cNvPr id="10" name="Ellipszis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1" name="Egyenes összekötő 10">
              <a:extLst>
                <a:ext uri="{FF2B5EF4-FFF2-40B4-BE49-F238E27FC236}">
                  <a16:creationId xmlns:a16="http://schemas.microsoft.com/office/drawing/2014/main" id="{192040D0-01C2-4643-8F84-3B8F334E545C}"/>
                </a:ext>
              </a:extLst>
            </p:cNvPr>
            <p:cNvCxnSpPr/>
            <p:nvPr userDrawn="1"/>
          </p:nvCxnSpPr>
          <p:spPr>
            <a:xfrm>
              <a:off x="3681984" y="2307679"/>
              <a:ext cx="7775641"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Ellipszis 11">
              <a:extLst>
                <a:ext uri="{FF2B5EF4-FFF2-40B4-BE49-F238E27FC236}">
                  <a16:creationId xmlns:a16="http://schemas.microsoft.com/office/drawing/2014/main" id="{7ED601E9-2BFC-460B-A2A8-69A787A4988E}"/>
                </a:ext>
              </a:extLst>
            </p:cNvPr>
            <p:cNvSpPr/>
            <p:nvPr userDrawn="1"/>
          </p:nvSpPr>
          <p:spPr>
            <a:xfrm>
              <a:off x="11404123"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grpSp>
        <p:nvGrpSpPr>
          <p:cNvPr id="13" name="Csoport 12">
            <a:extLst>
              <a:ext uri="{FF2B5EF4-FFF2-40B4-BE49-F238E27FC236}">
                <a16:creationId xmlns:a16="http://schemas.microsoft.com/office/drawing/2014/main" id="{BB49A8A6-FEDB-4D20-B581-A84DB8EFE977}"/>
              </a:ext>
            </a:extLst>
          </p:cNvPr>
          <p:cNvGrpSpPr/>
          <p:nvPr userDrawn="1"/>
        </p:nvGrpSpPr>
        <p:grpSpPr>
          <a:xfrm>
            <a:off x="6769768" y="4654084"/>
            <a:ext cx="4582421" cy="100584"/>
            <a:chOff x="3631690" y="2253996"/>
            <a:chExt cx="7981919" cy="100584"/>
          </a:xfrm>
        </p:grpSpPr>
        <p:sp>
          <p:nvSpPr>
            <p:cNvPr id="14" name="Ellipszis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5" name="Egyenes összekötő 14">
              <a:extLst>
                <a:ext uri="{FF2B5EF4-FFF2-40B4-BE49-F238E27FC236}">
                  <a16:creationId xmlns:a16="http://schemas.microsoft.com/office/drawing/2014/main" id="{7CC5D776-F60A-4A0C-AA7C-EFACDA2CEA88}"/>
                </a:ext>
              </a:extLst>
            </p:cNvPr>
            <p:cNvCxnSpPr/>
            <p:nvPr userDrawn="1"/>
          </p:nvCxnSpPr>
          <p:spPr>
            <a:xfrm>
              <a:off x="3681984" y="2307679"/>
              <a:ext cx="7775646"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Ellipszis 15">
              <a:extLst>
                <a:ext uri="{FF2B5EF4-FFF2-40B4-BE49-F238E27FC236}">
                  <a16:creationId xmlns:a16="http://schemas.microsoft.com/office/drawing/2014/main" id="{AEAFE309-55C5-409C-92ED-748307C74318}"/>
                </a:ext>
              </a:extLst>
            </p:cNvPr>
            <p:cNvSpPr/>
            <p:nvPr userDrawn="1"/>
          </p:nvSpPr>
          <p:spPr>
            <a:xfrm>
              <a:off x="11438030"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sp>
        <p:nvSpPr>
          <p:cNvPr id="17" name="Alcím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u-HU" noProof="0"/>
              <a:t>Kattintson ide az alcím mintájának szerkesztéséhez</a:t>
            </a:r>
            <a:endParaRPr lang="hu-HU" noProof="0" dirty="0"/>
          </a:p>
        </p:txBody>
      </p:sp>
      <p:sp>
        <p:nvSpPr>
          <p:cNvPr id="18" name="Kép helyőrzője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ortadiagram elrendezés">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rtlCol="0" anchor="b">
            <a:normAutofit/>
          </a:bodyPr>
          <a:lstStyle>
            <a:lvl1pPr>
              <a:defRPr sz="3600"/>
            </a:lvl1pPr>
          </a:lstStyle>
          <a:p>
            <a:pPr rtl="0"/>
            <a:r>
              <a:rPr lang="hu-HU" noProof="0" dirty="0"/>
              <a:t>A SZERKESZTÉSHEZ KATTINTSON IDE</a:t>
            </a:r>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2811097"/>
            <a:ext cx="4812585" cy="100800"/>
            <a:chOff x="-1228304" y="3250524"/>
            <a:chExt cx="4812585" cy="100800"/>
          </a:xfrm>
        </p:grpSpPr>
        <p:cxnSp>
          <p:nvCxnSpPr>
            <p:cNvPr id="13" name="Egyenes összekötő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75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3483481"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Szöveg helye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1 500 000 Ft</a:t>
            </a:r>
          </a:p>
        </p:txBody>
      </p:sp>
      <p:sp>
        <p:nvSpPr>
          <p:cNvPr id="37" name="Szöveg helye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Kategória címe</a:t>
            </a:r>
          </a:p>
        </p:txBody>
      </p:sp>
      <p:sp>
        <p:nvSpPr>
          <p:cNvPr id="39" name="Szöveg helye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1 500 000 Ft</a:t>
            </a:r>
          </a:p>
        </p:txBody>
      </p:sp>
      <p:sp>
        <p:nvSpPr>
          <p:cNvPr id="40" name="Szöveg helye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Kategória címe</a:t>
            </a:r>
          </a:p>
        </p:txBody>
      </p:sp>
      <p:sp>
        <p:nvSpPr>
          <p:cNvPr id="42" name="Szöveg helye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1 500 000 Ft</a:t>
            </a:r>
          </a:p>
        </p:txBody>
      </p:sp>
      <p:sp>
        <p:nvSpPr>
          <p:cNvPr id="43" name="Szöveg helye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Kategória címe</a:t>
            </a:r>
          </a:p>
        </p:txBody>
      </p:sp>
      <p:sp>
        <p:nvSpPr>
          <p:cNvPr id="45" name="Szöveg helye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1 500 000 Ft</a:t>
            </a:r>
          </a:p>
        </p:txBody>
      </p:sp>
      <p:sp>
        <p:nvSpPr>
          <p:cNvPr id="46" name="Szöveg helye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Kategória címe</a:t>
            </a:r>
          </a:p>
        </p:txBody>
      </p:sp>
      <p:sp>
        <p:nvSpPr>
          <p:cNvPr id="48" name="Szöveg helye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1 500 000 Ft</a:t>
            </a:r>
          </a:p>
        </p:txBody>
      </p:sp>
      <p:sp>
        <p:nvSpPr>
          <p:cNvPr id="49" name="Szöveg helye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Kategória címe</a:t>
            </a:r>
          </a:p>
        </p:txBody>
      </p:sp>
      <p:sp>
        <p:nvSpPr>
          <p:cNvPr id="51" name="Szöveg helye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1 500 000 Ft</a:t>
            </a:r>
          </a:p>
        </p:txBody>
      </p:sp>
      <p:sp>
        <p:nvSpPr>
          <p:cNvPr id="52" name="Szöveg helye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Kategória címe</a:t>
            </a:r>
          </a:p>
        </p:txBody>
      </p:sp>
      <p:sp>
        <p:nvSpPr>
          <p:cNvPr id="8" name="Ellipszis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54" name="Ellipszis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55" name="Ellipszis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56" name="Ellipszis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57" name="Ellipszis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58" name="Ellipszis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12" name="Diagram helye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rtlCol="0" anchor="ctr" anchorCtr="0">
            <a:normAutofit/>
          </a:bodyPr>
          <a:lstStyle>
            <a:lvl1pPr marL="0" indent="0" algn="ctr">
              <a:buNone/>
              <a:defRPr sz="1200"/>
            </a:lvl1pPr>
          </a:lstStyle>
          <a:p>
            <a:pPr rtl="0"/>
            <a:r>
              <a:rPr lang="hu-HU" noProof="0"/>
              <a:t>Diagram beszúrásához kattintson az ikonra</a:t>
            </a:r>
            <a:endParaRPr lang="hu-HU" noProof="0" dirty="0"/>
          </a:p>
        </p:txBody>
      </p:sp>
      <p:sp>
        <p:nvSpPr>
          <p:cNvPr id="35" name="Ellipszis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38" name="Ellipszis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cxnSp>
        <p:nvCxnSpPr>
          <p:cNvPr id="41" name="Egyenes összekötő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ép és tartalom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rtlCol="0" anchor="b">
            <a:normAutofit/>
          </a:bodyPr>
          <a:lstStyle>
            <a:lvl1pPr>
              <a:defRPr sz="3600"/>
            </a:lvl1pPr>
          </a:lstStyle>
          <a:p>
            <a:pPr rtl="0"/>
            <a:r>
              <a:rPr lang="hu-HU" noProof="0" dirty="0"/>
              <a:t>A SZERKESZTÉSHEZ KATTINTSON IDE</a:t>
            </a:r>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Egyenes összekötő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4" name="Szöveg hely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2" name="Kép helyőrzője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rtlCol="0" anchor="ctr" anchorCtr="0">
            <a:normAutofit/>
          </a:bodyPr>
          <a:lstStyle>
            <a:lvl1pPr marL="0" indent="0" algn="ctr">
              <a:buNone/>
              <a:defRPr sz="1800"/>
            </a:lvl1pPr>
          </a:lstStyle>
          <a:p>
            <a:pPr rtl="0"/>
            <a:r>
              <a:rPr lang="hu-HU" noProof="0"/>
              <a:t>Kép beszúrásához kattintson az ikonra</a:t>
            </a:r>
            <a:endParaRPr lang="hu-HU"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öszönet tartalmának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3" name="Kép helyőrzője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rtlCol="0" anchor="ctr" anchorCtr="0">
            <a:normAutofit/>
          </a:bodyPr>
          <a:lstStyle>
            <a:lvl1pPr marL="0" indent="0" algn="ctr">
              <a:buNone/>
              <a:defRPr sz="2000"/>
            </a:lvl1pPr>
          </a:lstStyle>
          <a:p>
            <a:pPr rtl="0"/>
            <a:r>
              <a:rPr lang="hu-HU" noProof="0"/>
              <a:t>Kép beszúrásához kattintson az ikonra</a:t>
            </a:r>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sp>
        <p:nvSpPr>
          <p:cNvPr id="21" name="Cím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rtlCol="0" anchor="b" anchorCtr="0">
            <a:noAutofit/>
          </a:bodyPr>
          <a:lstStyle>
            <a:lvl1pPr>
              <a:defRPr sz="5500"/>
            </a:lvl1pPr>
          </a:lstStyle>
          <a:p>
            <a:pPr rtl="0"/>
            <a:r>
              <a:rPr lang="hu-HU" noProof="0" dirty="0"/>
              <a:t>KÖSZÖNJÜK!</a:t>
            </a:r>
          </a:p>
        </p:txBody>
      </p:sp>
      <p:sp>
        <p:nvSpPr>
          <p:cNvPr id="22" name="Szöveg helye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rtlCol="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hu-HU" noProof="0" dirty="0"/>
              <a:t>Katona Kevin</a:t>
            </a:r>
          </a:p>
        </p:txBody>
      </p:sp>
      <p:sp>
        <p:nvSpPr>
          <p:cNvPr id="23" name="Szöveg helye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rtlCol="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hu-HU" noProof="0" dirty="0"/>
              <a:t>Telefonszám:</a:t>
            </a:r>
          </a:p>
        </p:txBody>
      </p:sp>
      <p:sp>
        <p:nvSpPr>
          <p:cNvPr id="24" name="Szöveg helye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hu-HU" noProof="0" dirty="0"/>
              <a:t>+7 888 999-000-11</a:t>
            </a:r>
          </a:p>
        </p:txBody>
      </p:sp>
      <p:sp>
        <p:nvSpPr>
          <p:cNvPr id="25" name="Szöveg helye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hu-HU" noProof="0" dirty="0"/>
              <a:t>E-mail-cím:</a:t>
            </a:r>
          </a:p>
        </p:txBody>
      </p:sp>
      <p:sp>
        <p:nvSpPr>
          <p:cNvPr id="26" name="Szöveg helye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hu-HU" noProof="0" dirty="0"/>
              <a:t>Bergqvist@vanarsdelltd.com</a:t>
            </a:r>
          </a:p>
        </p:txBody>
      </p:sp>
      <p:sp>
        <p:nvSpPr>
          <p:cNvPr id="27" name="Szöveg helye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hu-HU" noProof="0" dirty="0"/>
              <a:t>Weboldal:</a:t>
            </a:r>
          </a:p>
        </p:txBody>
      </p:sp>
      <p:sp>
        <p:nvSpPr>
          <p:cNvPr id="28" name="Szöveg helye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hu-HU" noProof="0" dirty="0"/>
              <a:t>www.vanarsdelltd.com</a:t>
            </a:r>
          </a:p>
        </p:txBody>
      </p:sp>
      <p:grpSp>
        <p:nvGrpSpPr>
          <p:cNvPr id="4" name="Csoport 3">
            <a:extLst>
              <a:ext uri="{FF2B5EF4-FFF2-40B4-BE49-F238E27FC236}">
                <a16:creationId xmlns:a16="http://schemas.microsoft.com/office/drawing/2014/main" id="{5F591C52-0202-44BA-A6BE-E2362516B893}"/>
              </a:ext>
            </a:extLst>
          </p:cNvPr>
          <p:cNvGrpSpPr/>
          <p:nvPr userDrawn="1"/>
        </p:nvGrpSpPr>
        <p:grpSpPr>
          <a:xfrm>
            <a:off x="801547" y="2750589"/>
            <a:ext cx="4706083" cy="100800"/>
            <a:chOff x="808552" y="2750589"/>
            <a:chExt cx="4706083" cy="100800"/>
          </a:xfrm>
        </p:grpSpPr>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808552" y="2750589"/>
              <a:ext cx="4649297" cy="100800"/>
              <a:chOff x="402967" y="3240138"/>
              <a:chExt cx="3031433" cy="100800"/>
            </a:xfrm>
          </p:grpSpPr>
          <p:cxnSp>
            <p:nvCxnSpPr>
              <p:cNvPr id="12" name="Egyenes összekötő 11">
                <a:extLst>
                  <a:ext uri="{FF2B5EF4-FFF2-40B4-BE49-F238E27FC236}">
                    <a16:creationId xmlns:a16="http://schemas.microsoft.com/office/drawing/2014/main" id="{370B72A7-B625-48B8-88E6-BCE2A4DD531E}"/>
                  </a:ext>
                </a:extLst>
              </p:cNvPr>
              <p:cNvCxnSpPr/>
              <p:nvPr userDrawn="1"/>
            </p:nvCxnSpPr>
            <p:spPr>
              <a:xfrm>
                <a:off x="402967" y="3285674"/>
                <a:ext cx="2981034"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29" name="Ellipszis 28">
              <a:extLst>
                <a:ext uri="{FF2B5EF4-FFF2-40B4-BE49-F238E27FC236}">
                  <a16:creationId xmlns:a16="http://schemas.microsoft.com/office/drawing/2014/main" id="{BECBEDE0-51BB-48BD-AAAD-63B6F60C1D57}"/>
                </a:ext>
              </a:extLst>
            </p:cNvPr>
            <p:cNvSpPr/>
            <p:nvPr userDrawn="1"/>
          </p:nvSpPr>
          <p:spPr>
            <a:xfrm flipH="1">
              <a:off x="5413834"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grpSp>
        <p:nvGrpSpPr>
          <p:cNvPr id="32" name="Csoport 31">
            <a:extLst>
              <a:ext uri="{FF2B5EF4-FFF2-40B4-BE49-F238E27FC236}">
                <a16:creationId xmlns:a16="http://schemas.microsoft.com/office/drawing/2014/main" id="{63E1608D-F119-4C0D-8D91-7CB089C037C8}"/>
              </a:ext>
            </a:extLst>
          </p:cNvPr>
          <p:cNvGrpSpPr/>
          <p:nvPr userDrawn="1"/>
        </p:nvGrpSpPr>
        <p:grpSpPr>
          <a:xfrm>
            <a:off x="801547" y="1660573"/>
            <a:ext cx="4711605" cy="105664"/>
            <a:chOff x="808552" y="2745725"/>
            <a:chExt cx="4711605" cy="105664"/>
          </a:xfrm>
        </p:grpSpPr>
        <p:grpSp>
          <p:nvGrpSpPr>
            <p:cNvPr id="33" name="Csoport 32">
              <a:extLst>
                <a:ext uri="{FF2B5EF4-FFF2-40B4-BE49-F238E27FC236}">
                  <a16:creationId xmlns:a16="http://schemas.microsoft.com/office/drawing/2014/main" id="{EBDC0121-6865-4B65-A28B-1CEDB16AAD9E}"/>
                </a:ext>
              </a:extLst>
            </p:cNvPr>
            <p:cNvGrpSpPr/>
            <p:nvPr userDrawn="1"/>
          </p:nvGrpSpPr>
          <p:grpSpPr>
            <a:xfrm flipH="1">
              <a:off x="808552" y="2750589"/>
              <a:ext cx="4649297" cy="100800"/>
              <a:chOff x="402967" y="3240138"/>
              <a:chExt cx="3031433" cy="100800"/>
            </a:xfrm>
          </p:grpSpPr>
          <p:cxnSp>
            <p:nvCxnSpPr>
              <p:cNvPr id="35" name="Egyenes összekötő 34">
                <a:extLst>
                  <a:ext uri="{FF2B5EF4-FFF2-40B4-BE49-F238E27FC236}">
                    <a16:creationId xmlns:a16="http://schemas.microsoft.com/office/drawing/2014/main" id="{386E3714-07DE-4318-B5BC-25F879B97D59}"/>
                  </a:ext>
                </a:extLst>
              </p:cNvPr>
              <p:cNvCxnSpPr/>
              <p:nvPr userDrawn="1"/>
            </p:nvCxnSpPr>
            <p:spPr>
              <a:xfrm>
                <a:off x="402967" y="3285674"/>
                <a:ext cx="2981034"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Ellipszis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34" name="Ellipszis 33">
              <a:extLst>
                <a:ext uri="{FF2B5EF4-FFF2-40B4-BE49-F238E27FC236}">
                  <a16:creationId xmlns:a16="http://schemas.microsoft.com/office/drawing/2014/main" id="{09817AEC-C67C-49A3-AC5A-669FD4D6D586}"/>
                </a:ext>
              </a:extLst>
            </p:cNvPr>
            <p:cNvSpPr/>
            <p:nvPr userDrawn="1"/>
          </p:nvSpPr>
          <p:spPr>
            <a:xfrm flipH="1">
              <a:off x="5419356"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üggelék tartalmának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3" name="Kép helyőrzője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rtlCol="0" anchor="b">
            <a:normAutofit/>
          </a:bodyPr>
          <a:lstStyle>
            <a:lvl1pPr algn="ctr">
              <a:defRPr sz="3600"/>
            </a:lvl1pPr>
          </a:lstStyle>
          <a:p>
            <a:pPr rtl="0"/>
            <a:r>
              <a:rPr lang="hu-HU" noProof="0" dirty="0"/>
              <a:t>FÜGGELÉK</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nvGrpSpPr>
          <p:cNvPr id="4" name="Csoport 3">
            <a:extLst>
              <a:ext uri="{FF2B5EF4-FFF2-40B4-BE49-F238E27FC236}">
                <a16:creationId xmlns:a16="http://schemas.microsoft.com/office/drawing/2014/main" id="{908B302A-0F76-466E-9FCE-DCEECCBCF6C9}"/>
              </a:ext>
            </a:extLst>
          </p:cNvPr>
          <p:cNvGrpSpPr/>
          <p:nvPr userDrawn="1"/>
        </p:nvGrpSpPr>
        <p:grpSpPr>
          <a:xfrm>
            <a:off x="4755608" y="1509426"/>
            <a:ext cx="2719696" cy="100800"/>
            <a:chOff x="4732222" y="1509426"/>
            <a:chExt cx="2719696" cy="100800"/>
          </a:xfrm>
        </p:grpSpPr>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Egyenes összekötő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21" name="Ellipszis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jánlók tartalmának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rtlCol="0" anchor="b">
            <a:normAutofit/>
          </a:bodyPr>
          <a:lstStyle>
            <a:lvl1pPr algn="r">
              <a:defRPr sz="3600"/>
            </a:lvl1pPr>
          </a:lstStyle>
          <a:p>
            <a:pPr rtl="0"/>
            <a:r>
              <a:rPr lang="hu-HU" noProof="0" dirty="0"/>
              <a:t>VÉLEMÉNYEK</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8162384" y="1375202"/>
            <a:ext cx="4021267" cy="100800"/>
            <a:chOff x="680710" y="3240138"/>
            <a:chExt cx="2510745"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680710" y="3290538"/>
              <a:ext cx="247249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125731"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40" name="Szöveg hely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Ügyfél címe</a:t>
            </a:r>
          </a:p>
        </p:txBody>
      </p:sp>
      <p:sp>
        <p:nvSpPr>
          <p:cNvPr id="41" name="Szöveg hely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 szerkesztése</a:t>
            </a:r>
            <a:br>
              <a:rPr lang="hu-HU" noProof="0" dirty="0"/>
            </a:br>
            <a:r>
              <a:rPr lang="hu-HU" noProof="0" dirty="0"/>
              <a:t>szöveg</a:t>
            </a:r>
          </a:p>
        </p:txBody>
      </p:sp>
      <p:sp>
        <p:nvSpPr>
          <p:cNvPr id="42" name="Kép helyőrzője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cxnSp>
        <p:nvCxnSpPr>
          <p:cNvPr id="43" name="Egyenes összekötő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Szöveg helye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hu-HU" noProof="0"/>
              <a:t>Mintaszöveg szerkesztése</a:t>
            </a:r>
          </a:p>
        </p:txBody>
      </p:sp>
      <p:sp>
        <p:nvSpPr>
          <p:cNvPr id="24" name="Ellipszis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58" name="Szöveg helye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Ügyfél címe</a:t>
            </a:r>
          </a:p>
        </p:txBody>
      </p:sp>
      <p:sp>
        <p:nvSpPr>
          <p:cNvPr id="59" name="Szöveg helye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 szerkesztése</a:t>
            </a:r>
            <a:br>
              <a:rPr lang="hu-HU" noProof="0" dirty="0"/>
            </a:br>
            <a:r>
              <a:rPr lang="hu-HU" noProof="0" dirty="0"/>
              <a:t>szöveg</a:t>
            </a:r>
          </a:p>
        </p:txBody>
      </p:sp>
      <p:sp>
        <p:nvSpPr>
          <p:cNvPr id="60" name="Kép helyőrzője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cxnSp>
        <p:nvCxnSpPr>
          <p:cNvPr id="61" name="Egyenes összekötő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Szöveg helye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hu-HU" noProof="0"/>
              <a:t>Mintaszöveg szerkesztése</a:t>
            </a:r>
          </a:p>
        </p:txBody>
      </p:sp>
      <p:sp>
        <p:nvSpPr>
          <p:cNvPr id="63" name="Ellipszis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64" name="Szöveg helye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Ügyfél címe</a:t>
            </a:r>
          </a:p>
        </p:txBody>
      </p:sp>
      <p:sp>
        <p:nvSpPr>
          <p:cNvPr id="65" name="Szöveg helye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 szerkesztése</a:t>
            </a:r>
            <a:br>
              <a:rPr lang="hu-HU" noProof="0" dirty="0"/>
            </a:br>
            <a:r>
              <a:rPr lang="hu-HU" noProof="0" dirty="0"/>
              <a:t>szöveg</a:t>
            </a:r>
          </a:p>
        </p:txBody>
      </p:sp>
      <p:sp>
        <p:nvSpPr>
          <p:cNvPr id="66" name="Kép helyőrzője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cxnSp>
        <p:nvCxnSpPr>
          <p:cNvPr id="67" name="Egyenes összekötő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Szöveg helye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hu-HU" noProof="0"/>
              <a:t>Mintaszöveg szerkesztése</a:t>
            </a:r>
          </a:p>
        </p:txBody>
      </p:sp>
      <p:sp>
        <p:nvSpPr>
          <p:cNvPr id="69" name="Ellipszis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z esettanulmány tartalmának elrendezése">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rtlCol="0" anchor="b">
            <a:normAutofit/>
          </a:bodyPr>
          <a:lstStyle>
            <a:lvl1pPr>
              <a:defRPr sz="3600"/>
            </a:lvl1pPr>
          </a:lstStyle>
          <a:p>
            <a:pPr rtl="0"/>
            <a:r>
              <a:rPr lang="hu-HU" noProof="0" dirty="0"/>
              <a:t>ESETTANULMÁNY</a:t>
            </a:r>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3319328"/>
            <a:ext cx="5053179" cy="100800"/>
            <a:chOff x="-1228304" y="3240138"/>
            <a:chExt cx="5053179" cy="100800"/>
          </a:xfrm>
        </p:grpSpPr>
        <p:cxnSp>
          <p:nvCxnSpPr>
            <p:cNvPr id="13" name="Egyenes összekötő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500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3724075"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Szöveg helye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8" name="Szöveg helye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telefon és tartalomelrendezés">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rtlCol="0" anchor="b">
            <a:normAutofit/>
          </a:bodyPr>
          <a:lstStyle>
            <a:lvl1pPr algn="l">
              <a:defRPr sz="3600"/>
            </a:lvl1pPr>
          </a:lstStyle>
          <a:p>
            <a:pPr rtl="0"/>
            <a:r>
              <a:rPr lang="hu-HU" noProof="0" dirty="0"/>
              <a:t>KATTINTSON A CÍM SZERKESZTÉSÉHEZ</a:t>
            </a:r>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3" name="Szöveg hely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 name="Téglalap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21" name="Kép helyőrzője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
        <p:nvSpPr>
          <p:cNvPr id="22" name="Kép helyőrzője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ézi">
    <p:spTree>
      <p:nvGrpSpPr>
        <p:cNvPr id="1" name=""/>
        <p:cNvGrpSpPr/>
        <p:nvPr/>
      </p:nvGrpSpPr>
      <p:grpSpPr>
        <a:xfrm>
          <a:off x="0" y="0"/>
          <a:ext cx="0" cy="0"/>
          <a:chOff x="0" y="0"/>
          <a:chExt cx="0" cy="0"/>
        </a:xfrm>
      </p:grpSpPr>
      <p:sp>
        <p:nvSpPr>
          <p:cNvPr id="35" name="Téglalap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1" name="Szöveg helye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hu-HU" noProof="0"/>
              <a:t>Mintaszöveg szerkesztése</a:t>
            </a:r>
          </a:p>
        </p:txBody>
      </p:sp>
      <p:sp>
        <p:nvSpPr>
          <p:cNvPr id="22" name="Szöveg helye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hu-HU" noProof="0" dirty="0"/>
              <a:t>Mintaszöveg</a:t>
            </a:r>
            <a:br>
              <a:rPr lang="hu-HU" noProof="0" dirty="0"/>
            </a:br>
            <a:r>
              <a:rPr lang="hu-HU" noProof="0" dirty="0"/>
              <a:t>stílusok</a:t>
            </a:r>
          </a:p>
        </p:txBody>
      </p:sp>
      <p:sp>
        <p:nvSpPr>
          <p:cNvPr id="23" name="Szöveg helye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hu-HU" noProof="0"/>
              <a:t>Mintaszöveg szerkesztése</a:t>
            </a:r>
          </a:p>
        </p:txBody>
      </p:sp>
      <p:sp>
        <p:nvSpPr>
          <p:cNvPr id="24" name="Kép helyőrzője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rtlCol="0" anchor="ctr" anchorCtr="0">
            <a:noAutofit/>
          </a:bodyPr>
          <a:lstStyle>
            <a:lvl1pPr marL="0" indent="0" algn="ctr">
              <a:buNone/>
              <a:defRPr sz="1400">
                <a:solidFill>
                  <a:schemeClr val="tx1"/>
                </a:solidFill>
              </a:defRPr>
            </a:lvl1pPr>
          </a:lstStyle>
          <a:p>
            <a:pPr rtl="0"/>
            <a:r>
              <a:rPr lang="hu-HU" noProof="0"/>
              <a:t>Kép beszúrásához kattintson az ikonra</a:t>
            </a:r>
            <a:endParaRPr lang="hu-HU" noProof="0" dirty="0"/>
          </a:p>
        </p:txBody>
      </p:sp>
      <p:sp>
        <p:nvSpPr>
          <p:cNvPr id="25" name="Kép helyőrzője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rtlCol="0" anchor="ctr" anchorCtr="0">
            <a:noAutofit/>
          </a:bodyPr>
          <a:lstStyle>
            <a:lvl1pPr marL="0" indent="0" algn="ctr">
              <a:buNone/>
              <a:defRPr sz="1400">
                <a:solidFill>
                  <a:schemeClr val="tx1"/>
                </a:solidFill>
              </a:defRPr>
            </a:lvl1pPr>
          </a:lstStyle>
          <a:p>
            <a:pPr rtl="0"/>
            <a:r>
              <a:rPr lang="hu-HU" noProof="0"/>
              <a:t>Kép beszúrásához kattintson az ikonra</a:t>
            </a:r>
            <a:endParaRPr lang="hu-HU" noProof="0" dirty="0"/>
          </a:p>
        </p:txBody>
      </p:sp>
      <p:sp>
        <p:nvSpPr>
          <p:cNvPr id="26" name="Szöveg helye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hu-HU" noProof="0"/>
              <a:t>Mintaszöveg szerkesztése</a:t>
            </a:r>
          </a:p>
        </p:txBody>
      </p:sp>
      <p:sp>
        <p:nvSpPr>
          <p:cNvPr id="27" name="Szöveg helye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hu-HU" noProof="0" dirty="0"/>
              <a:t>Mintaszöveg</a:t>
            </a:r>
            <a:br>
              <a:rPr lang="hu-HU" noProof="0" dirty="0"/>
            </a:br>
            <a:r>
              <a:rPr lang="hu-HU" noProof="0" dirty="0"/>
              <a:t>stílusok</a:t>
            </a:r>
          </a:p>
        </p:txBody>
      </p:sp>
      <p:sp>
        <p:nvSpPr>
          <p:cNvPr id="28" name="Kép helyőrzője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rtlCol="0" anchor="ctr" anchorCtr="0">
            <a:noAutofit/>
          </a:bodyPr>
          <a:lstStyle>
            <a:lvl1pPr marL="0" indent="0" algn="ctr">
              <a:buNone/>
              <a:defRPr sz="1400">
                <a:solidFill>
                  <a:schemeClr val="tx1"/>
                </a:solidFill>
              </a:defRPr>
            </a:lvl1pPr>
          </a:lstStyle>
          <a:p>
            <a:pPr rtl="0"/>
            <a:r>
              <a:rPr lang="hu-HU" noProof="0"/>
              <a:t>Kép beszúrásához kattintson az ikonra</a:t>
            </a:r>
            <a:endParaRPr lang="hu-HU" noProof="0" dirty="0"/>
          </a:p>
        </p:txBody>
      </p:sp>
      <p:sp>
        <p:nvSpPr>
          <p:cNvPr id="29" name="Szöveg helye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hu-HU" noProof="0"/>
              <a:t>Mintaszöveg szerkesztése</a:t>
            </a:r>
          </a:p>
        </p:txBody>
      </p:sp>
      <p:sp>
        <p:nvSpPr>
          <p:cNvPr id="30" name="Szöveg helye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hu-HU" noProof="0" dirty="0"/>
              <a:t>Mintaszöveg</a:t>
            </a:r>
            <a:br>
              <a:rPr lang="hu-HU" noProof="0" dirty="0"/>
            </a:br>
            <a:r>
              <a:rPr lang="hu-HU" noProof="0" dirty="0"/>
              <a:t>stílusok</a:t>
            </a:r>
          </a:p>
        </p:txBody>
      </p:sp>
      <p:sp>
        <p:nvSpPr>
          <p:cNvPr id="32" name="Szöveg helye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hu-HU" noProof="0"/>
              <a:t>Mintaszöveg szerkesztése</a:t>
            </a:r>
          </a:p>
        </p:txBody>
      </p:sp>
      <p:sp>
        <p:nvSpPr>
          <p:cNvPr id="33" name="Szöveg helye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hu-HU" noProof="0"/>
              <a:t>Mintaszöveg szerkesztése</a:t>
            </a:r>
          </a:p>
        </p:txBody>
      </p:sp>
      <p:sp>
        <p:nvSpPr>
          <p:cNvPr id="34" name="Szöveg helye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rtlCol="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rtl="0"/>
            <a:r>
              <a:rPr lang="hu-HU" noProof="0" dirty="0"/>
              <a:t>1</a:t>
            </a:r>
          </a:p>
        </p:txBody>
      </p:sp>
      <p:sp>
        <p:nvSpPr>
          <p:cNvPr id="36" name="Szöveg helye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hu-HU" noProof="0" dirty="0"/>
              <a:t>1</a:t>
            </a:r>
          </a:p>
        </p:txBody>
      </p:sp>
      <p:sp>
        <p:nvSpPr>
          <p:cNvPr id="37" name="Szöveg helye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hu-HU" noProof="0" dirty="0"/>
              <a:t>1</a:t>
            </a:r>
          </a:p>
        </p:txBody>
      </p:sp>
      <p:sp>
        <p:nvSpPr>
          <p:cNvPr id="40" name="Szöveg helye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rtlCol="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hu-HU" noProof="0"/>
              <a:t>Mintaszöveg szerkesztése</a:t>
            </a:r>
          </a:p>
        </p:txBody>
      </p:sp>
      <p:sp>
        <p:nvSpPr>
          <p:cNvPr id="38" name="Cím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rtlCol="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pPr rtl="0"/>
            <a:r>
              <a:rPr lang="hu-HU" noProof="0" dirty="0"/>
              <a:t>A SABLON HASZNÁLATA</a:t>
            </a:r>
          </a:p>
        </p:txBody>
      </p:sp>
      <p:sp>
        <p:nvSpPr>
          <p:cNvPr id="41" name="Kép helyőrzője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grpSp>
        <p:nvGrpSpPr>
          <p:cNvPr id="31" name="Csoport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Egyenes összekötő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Ellipszis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ímdia">
    <p:spTree>
      <p:nvGrpSpPr>
        <p:cNvPr id="1" name=""/>
        <p:cNvGrpSpPr/>
        <p:nvPr/>
      </p:nvGrpSpPr>
      <p:grpSpPr>
        <a:xfrm>
          <a:off x="0" y="0"/>
          <a:ext cx="0" cy="0"/>
          <a:chOff x="0" y="0"/>
          <a:chExt cx="0" cy="0"/>
        </a:xfrm>
      </p:grpSpPr>
      <p:sp>
        <p:nvSpPr>
          <p:cNvPr id="8" name="Téglalap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2" name="Cím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hu-HU" noProof="0" dirty="0"/>
              <a:t>MESTERCÍM STÍLUSÁNAK SZERKESZTÉSE</a:t>
            </a:r>
          </a:p>
        </p:txBody>
      </p:sp>
      <p:sp>
        <p:nvSpPr>
          <p:cNvPr id="4" name="Dátum hely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7" name="Téglalap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3" name="Alcím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u-HU" noProof="0"/>
              <a:t>Kattintson ide az alcím mintájának szerkesztéséhez</a:t>
            </a:r>
            <a:endParaRPr lang="hu-HU" noProof="0" dirty="0"/>
          </a:p>
        </p:txBody>
      </p:sp>
      <p:grpSp>
        <p:nvGrpSpPr>
          <p:cNvPr id="15" name="Csoport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Ellipszis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3" name="Egyenes összekötő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grpSp>
        <p:nvGrpSpPr>
          <p:cNvPr id="16" name="Csoport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Ellipszis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zakaszfejléc">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 name="Cím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6000"/>
            </a:lvl1pPr>
          </a:lstStyle>
          <a:p>
            <a:pPr rtl="0"/>
            <a:r>
              <a:rPr lang="hu-HU" noProof="0" dirty="0"/>
              <a:t>BEFEKTETŐI</a:t>
            </a:r>
            <a:br>
              <a:rPr lang="hu-HU" noProof="0" dirty="0"/>
            </a:br>
            <a:r>
              <a:rPr lang="hu-HU" noProof="0" dirty="0"/>
              <a:t>PREZENTÁCIÓ</a:t>
            </a:r>
            <a:br>
              <a:rPr lang="hu-HU" noProof="0" dirty="0"/>
            </a:br>
            <a:r>
              <a:rPr lang="hu-HU" noProof="0" dirty="0"/>
              <a:t>CÍM</a:t>
            </a:r>
          </a:p>
        </p:txBody>
      </p:sp>
      <p:sp>
        <p:nvSpPr>
          <p:cNvPr id="4" name="Dátum hely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grpSp>
        <p:nvGrpSpPr>
          <p:cNvPr id="9" name="Csoport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Ellipszis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1" name="Egyenes összekötő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Ellipszis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grpSp>
        <p:nvGrpSpPr>
          <p:cNvPr id="13" name="Csoport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Ellipszis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5" name="Egyenes összekötő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Ellipszis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sp>
        <p:nvSpPr>
          <p:cNvPr id="17" name="Alcím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u-HU" noProof="0"/>
              <a:t>Kattintson ide az alcím mintájának szerkesztéséhez</a:t>
            </a:r>
            <a:endParaRPr lang="hu-HU" noProof="0"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ím és tartalom képpel">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rtlCol="0" anchor="b">
            <a:normAutofit/>
          </a:bodyPr>
          <a:lstStyle>
            <a:lvl1pPr>
              <a:defRPr sz="3600"/>
            </a:lvl1pPr>
          </a:lstStyle>
          <a:p>
            <a:pPr rtl="0"/>
            <a:r>
              <a:rPr lang="hu-HU" noProof="0" dirty="0"/>
              <a:t>A SZERKESZTÉSHEZ KATTINTSON IDE</a:t>
            </a:r>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2993948"/>
            <a:ext cx="4825453" cy="100800"/>
            <a:chOff x="0" y="3240138"/>
            <a:chExt cx="4825453" cy="100800"/>
          </a:xfrm>
        </p:grpSpPr>
        <p:cxnSp>
          <p:nvCxnSpPr>
            <p:cNvPr id="13" name="Egyenes összekötő 12">
              <a:extLst>
                <a:ext uri="{FF2B5EF4-FFF2-40B4-BE49-F238E27FC236}">
                  <a16:creationId xmlns:a16="http://schemas.microsoft.com/office/drawing/2014/main" id="{785A4134-866D-4143-AC1E-8A2FFDB49855}"/>
                </a:ext>
              </a:extLst>
            </p:cNvPr>
            <p:cNvCxnSpPr/>
            <p:nvPr userDrawn="1"/>
          </p:nvCxnSpPr>
          <p:spPr>
            <a:xfrm>
              <a:off x="0" y="3290538"/>
              <a:ext cx="478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4724653"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6" name="Szöveg hely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rtlCol="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Kép helyőrzője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rtlCol="0" anchor="ctr" anchorCtr="0">
            <a:normAutofit/>
          </a:bodyPr>
          <a:lstStyle>
            <a:lvl1pPr marL="0" indent="0" algn="ctr">
              <a:buNone/>
              <a:defRPr sz="1800"/>
            </a:lvl1pPr>
          </a:lstStyle>
          <a:p>
            <a:pPr rtl="0"/>
            <a:r>
              <a:rPr lang="hu-HU" noProof="0"/>
              <a:t>Kép beszúrásához kattintson az ikonra</a:t>
            </a:r>
            <a:endParaRPr lang="hu-HU"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ím és tartalom">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hu-HU" noProof="0"/>
              <a:t>Mintacím szerkesztése</a:t>
            </a:r>
            <a:endParaRPr lang="hu-HU" noProof="0" dirty="0"/>
          </a:p>
        </p:txBody>
      </p:sp>
      <p:sp>
        <p:nvSpPr>
          <p:cNvPr id="3" name="Dátum hely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hu-HU" noProof="0" dirty="0"/>
              <a:t>20XX.HH.NN </a:t>
            </a:r>
          </a:p>
        </p:txBody>
      </p:sp>
      <p:sp>
        <p:nvSpPr>
          <p:cNvPr id="4" name="Élőláb hely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hu-HU" noProof="0" dirty="0"/>
              <a:t>ÉLŐLÁB HOZZÁADÁSA</a:t>
            </a:r>
          </a:p>
        </p:txBody>
      </p:sp>
      <p:sp>
        <p:nvSpPr>
          <p:cNvPr id="5" name="Dia számának hely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hu-HU" noProof="0" smtClean="0"/>
              <a:pPr/>
              <a:t>‹#›</a:t>
            </a:fld>
            <a:endParaRPr lang="hu-HU" noProof="0" dirty="0"/>
          </a:p>
        </p:txBody>
      </p:sp>
      <p:sp>
        <p:nvSpPr>
          <p:cNvPr id="6" name="Tartalom helye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rtlCol="0"/>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HU" noProof="0"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Két tartalomrész">
    <p:spTree>
      <p:nvGrpSpPr>
        <p:cNvPr id="1" name=""/>
        <p:cNvGrpSpPr/>
        <p:nvPr/>
      </p:nvGrpSpPr>
      <p:grpSpPr>
        <a:xfrm>
          <a:off x="0" y="0"/>
          <a:ext cx="0" cy="0"/>
          <a:chOff x="0" y="0"/>
          <a:chExt cx="0" cy="0"/>
        </a:xfrm>
      </p:grpSpPr>
      <p:sp>
        <p:nvSpPr>
          <p:cNvPr id="9" name="Téglalap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hu-HU" noProof="0"/>
              <a:t>Mintacím szerkesztése</a:t>
            </a:r>
            <a:endParaRPr lang="hu-HU" noProof="0" dirty="0"/>
          </a:p>
        </p:txBody>
      </p:sp>
      <p:sp>
        <p:nvSpPr>
          <p:cNvPr id="3" name="Dátum hely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hu-HU" noProof="0" dirty="0"/>
              <a:t>20XX.HH.NN </a:t>
            </a:r>
          </a:p>
        </p:txBody>
      </p:sp>
      <p:sp>
        <p:nvSpPr>
          <p:cNvPr id="4" name="Élőláb hely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hu-HU" noProof="0" dirty="0"/>
              <a:t>ÉLŐLÁB HOZZÁADÁSA</a:t>
            </a:r>
          </a:p>
        </p:txBody>
      </p:sp>
      <p:sp>
        <p:nvSpPr>
          <p:cNvPr id="5" name="Dia számának hely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hu-HU" noProof="0" smtClean="0"/>
              <a:pPr/>
              <a:t>‹#›</a:t>
            </a:fld>
            <a:endParaRPr lang="hu-HU" noProof="0" dirty="0"/>
          </a:p>
        </p:txBody>
      </p:sp>
      <p:sp>
        <p:nvSpPr>
          <p:cNvPr id="7" name="Tartalom helye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HU" noProof="0" dirty="0"/>
          </a:p>
        </p:txBody>
      </p:sp>
      <p:sp>
        <p:nvSpPr>
          <p:cNvPr id="8" name="Tartalom helye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HU" noProof="0" dirty="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Összehasonlítás">
    <p:spTree>
      <p:nvGrpSpPr>
        <p:cNvPr id="1" name=""/>
        <p:cNvGrpSpPr/>
        <p:nvPr/>
      </p:nvGrpSpPr>
      <p:grpSpPr>
        <a:xfrm>
          <a:off x="0" y="0"/>
          <a:ext cx="0" cy="0"/>
          <a:chOff x="0" y="0"/>
          <a:chExt cx="0" cy="0"/>
        </a:xfrm>
      </p:grpSpPr>
      <p:sp>
        <p:nvSpPr>
          <p:cNvPr id="11" name="Téglalap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hu-HU" noProof="0"/>
              <a:t>Mintacím szerkesztése</a:t>
            </a:r>
            <a:endParaRPr lang="hu-HU" noProof="0" dirty="0"/>
          </a:p>
        </p:txBody>
      </p:sp>
      <p:sp>
        <p:nvSpPr>
          <p:cNvPr id="3" name="Dátum hely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hu-HU" noProof="0" dirty="0"/>
              <a:t>20XX.HH.NN </a:t>
            </a:r>
          </a:p>
        </p:txBody>
      </p:sp>
      <p:sp>
        <p:nvSpPr>
          <p:cNvPr id="4" name="Élőláb hely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hu-HU" noProof="0" dirty="0"/>
              <a:t>ÉLŐLÁB HOZZÁADÁSA</a:t>
            </a:r>
          </a:p>
        </p:txBody>
      </p:sp>
      <p:sp>
        <p:nvSpPr>
          <p:cNvPr id="5" name="Dia számának hely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hu-HU" noProof="0" smtClean="0"/>
              <a:pPr/>
              <a:t>‹#›</a:t>
            </a:fld>
            <a:endParaRPr lang="hu-HU" noProof="0" dirty="0"/>
          </a:p>
        </p:txBody>
      </p:sp>
      <p:sp>
        <p:nvSpPr>
          <p:cNvPr id="7" name="Szöveg helye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a:t>Mintaszöveg szerkesztése</a:t>
            </a:r>
          </a:p>
        </p:txBody>
      </p:sp>
      <p:sp>
        <p:nvSpPr>
          <p:cNvPr id="8" name="Tartalom helye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HU" noProof="0" dirty="0"/>
          </a:p>
        </p:txBody>
      </p:sp>
      <p:sp>
        <p:nvSpPr>
          <p:cNvPr id="9" name="Szöveg helye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a:t>Mintaszöveg szerkesztése</a:t>
            </a:r>
          </a:p>
        </p:txBody>
      </p:sp>
      <p:sp>
        <p:nvSpPr>
          <p:cNvPr id="10" name="Tartalom helye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HU" noProof="0"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rtalomrész képaláírással">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3" name="Dátum hely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hu-HU" noProof="0" dirty="0"/>
              <a:t>20XX.HH.NN </a:t>
            </a:r>
          </a:p>
        </p:txBody>
      </p:sp>
      <p:sp>
        <p:nvSpPr>
          <p:cNvPr id="4" name="Élőláb hely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hu-HU" noProof="0" dirty="0"/>
              <a:t>ÉLŐLÁB HOZZÁADÁSA</a:t>
            </a:r>
          </a:p>
        </p:txBody>
      </p:sp>
      <p:sp>
        <p:nvSpPr>
          <p:cNvPr id="5" name="Dia számának hely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hu-HU" noProof="0" smtClean="0"/>
              <a:pPr/>
              <a:t>‹#›</a:t>
            </a:fld>
            <a:endParaRPr lang="hu-HU" noProof="0" dirty="0"/>
          </a:p>
        </p:txBody>
      </p:sp>
      <p:sp>
        <p:nvSpPr>
          <p:cNvPr id="8" name="Cím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hu-HU" noProof="0"/>
              <a:t>Mintacím szerkesztése</a:t>
            </a:r>
            <a:endParaRPr lang="hu-HU" noProof="0" dirty="0"/>
          </a:p>
        </p:txBody>
      </p:sp>
      <p:sp>
        <p:nvSpPr>
          <p:cNvPr id="9" name="Szöveg hely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hu-HU" noProof="0"/>
              <a:t>Mintaszöveg szerkesztése</a:t>
            </a:r>
          </a:p>
        </p:txBody>
      </p:sp>
      <p:sp>
        <p:nvSpPr>
          <p:cNvPr id="10" name="Tartalom helye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rtlCol="0">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HU" noProof="0" dirty="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Kép képaláírással">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3" name="Dátum hely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hu-HU" noProof="0" dirty="0"/>
              <a:t>20XX.HH.NN </a:t>
            </a:r>
          </a:p>
        </p:txBody>
      </p:sp>
      <p:sp>
        <p:nvSpPr>
          <p:cNvPr id="4" name="Élőláb hely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hu-HU" noProof="0" dirty="0"/>
              <a:t>ÉLŐLÁB HOZZÁADÁSA</a:t>
            </a:r>
          </a:p>
        </p:txBody>
      </p:sp>
      <p:sp>
        <p:nvSpPr>
          <p:cNvPr id="5" name="Dia számának hely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hu-HU" noProof="0" smtClean="0"/>
              <a:pPr/>
              <a:t>‹#›</a:t>
            </a:fld>
            <a:endParaRPr lang="hu-HU" noProof="0" dirty="0"/>
          </a:p>
        </p:txBody>
      </p:sp>
      <p:sp>
        <p:nvSpPr>
          <p:cNvPr id="8" name="Cím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hu-HU" noProof="0"/>
              <a:t>Mintacím szerkesztése</a:t>
            </a:r>
            <a:endParaRPr lang="hu-HU" noProof="0" dirty="0"/>
          </a:p>
        </p:txBody>
      </p:sp>
      <p:sp>
        <p:nvSpPr>
          <p:cNvPr id="9" name="Szöveg hely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hu-HU" noProof="0"/>
              <a:t>Mintaszöveg szerkesztése</a:t>
            </a:r>
          </a:p>
        </p:txBody>
      </p:sp>
      <p:sp>
        <p:nvSpPr>
          <p:cNvPr id="11" name="Kép helyőrzője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rtlCol="0">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hu-HU" noProof="0"/>
              <a:t>Kép beszúrásához kattintson az ikonra</a:t>
            </a:r>
            <a:endParaRPr lang="hu-HU"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sak cím">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hu-HU" noProof="0"/>
              <a:t>Mintacím szerkesztése</a:t>
            </a:r>
            <a:endParaRPr lang="hu-HU" noProof="0" dirty="0"/>
          </a:p>
        </p:txBody>
      </p:sp>
      <p:sp>
        <p:nvSpPr>
          <p:cNvPr id="3" name="Dátum hely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hu-HU" noProof="0" dirty="0"/>
              <a:t>20XX.HH.NN </a:t>
            </a:r>
          </a:p>
        </p:txBody>
      </p:sp>
      <p:sp>
        <p:nvSpPr>
          <p:cNvPr id="4" name="Élőláb hely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hu-HU" noProof="0" dirty="0"/>
              <a:t>ÉLŐLÁB HOZZÁADÁSA</a:t>
            </a:r>
          </a:p>
        </p:txBody>
      </p:sp>
      <p:sp>
        <p:nvSpPr>
          <p:cNvPr id="5" name="Dia számának hely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hu-HU" noProof="0" smtClean="0"/>
              <a:pPr/>
              <a:t>‹#›</a:t>
            </a:fld>
            <a:endParaRPr lang="hu-HU" noProof="0"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Üres">
    <p:spTree>
      <p:nvGrpSpPr>
        <p:cNvPr id="1" name=""/>
        <p:cNvGrpSpPr/>
        <p:nvPr/>
      </p:nvGrpSpPr>
      <p:grpSpPr>
        <a:xfrm>
          <a:off x="0" y="0"/>
          <a:ext cx="0" cy="0"/>
          <a:chOff x="0" y="0"/>
          <a:chExt cx="0" cy="0"/>
        </a:xfrm>
      </p:grpSpPr>
      <p:sp>
        <p:nvSpPr>
          <p:cNvPr id="6" name="Téglalap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3" name="Dátum hely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hu-HU" noProof="0" dirty="0"/>
              <a:t>20XX.HH.NN </a:t>
            </a:r>
          </a:p>
        </p:txBody>
      </p:sp>
      <p:sp>
        <p:nvSpPr>
          <p:cNvPr id="4" name="Élőláb hely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hu-HU" noProof="0" dirty="0"/>
              <a:t>ÉLŐLÁB HOZZÁADÁSA</a:t>
            </a:r>
          </a:p>
        </p:txBody>
      </p:sp>
      <p:sp>
        <p:nvSpPr>
          <p:cNvPr id="5" name="Dia számának hely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hu-HU" noProof="0" smtClean="0"/>
              <a:pPr/>
              <a:t>‹#›</a:t>
            </a:fld>
            <a:endParaRPr lang="hu-HU"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ím, kép és tartalom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rtlCol="0" anchor="b">
            <a:normAutofit/>
          </a:bodyPr>
          <a:lstStyle>
            <a:lvl1pPr>
              <a:defRPr sz="3600"/>
            </a:lvl1pPr>
          </a:lstStyle>
          <a:p>
            <a:pPr rtl="0"/>
            <a:r>
              <a:rPr lang="hu-HU" noProof="0" dirty="0"/>
              <a:t>A SZERKESZTÉSHEZ KATTINTSON IDE</a:t>
            </a:r>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Egyenes összekötő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4" name="Szöveg hely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2" name="Kép helyőrzője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rtlCol="0" anchor="ctr" anchorCtr="0">
            <a:normAutofit/>
          </a:bodyPr>
          <a:lstStyle>
            <a:lvl1pPr marL="0" indent="0" algn="ctr">
              <a:buNone/>
              <a:defRPr sz="1800"/>
            </a:lvl1pPr>
          </a:lstStyle>
          <a:p>
            <a:pPr rtl="0"/>
            <a:r>
              <a:rPr lang="hu-HU" noProof="0"/>
              <a:t>Kép beszúrásához kattintson az ikonra</a:t>
            </a:r>
            <a:endParaRPr lang="hu-HU"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ím és tartalom elrendezése 2. verzió">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rtlCol="0" anchor="b">
            <a:normAutofit/>
          </a:bodyPr>
          <a:lstStyle>
            <a:lvl1pPr>
              <a:defRPr sz="3600"/>
            </a:lvl1pPr>
          </a:lstStyle>
          <a:p>
            <a:pPr rtl="0"/>
            <a:r>
              <a:rPr lang="hu-HU" noProof="0" dirty="0"/>
              <a:t>A SZERKESZTÉSHEZ KATTINTSON IDE</a:t>
            </a:r>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3122284"/>
            <a:ext cx="3570592" cy="100800"/>
            <a:chOff x="0" y="3240138"/>
            <a:chExt cx="3570592" cy="100800"/>
          </a:xfrm>
        </p:grpSpPr>
        <p:cxnSp>
          <p:nvCxnSpPr>
            <p:cNvPr id="13" name="Egyenes összekötő 12">
              <a:extLst>
                <a:ext uri="{FF2B5EF4-FFF2-40B4-BE49-F238E27FC236}">
                  <a16:creationId xmlns:a16="http://schemas.microsoft.com/office/drawing/2014/main" id="{785A4134-866D-4143-AC1E-8A2FFDB49855}"/>
                </a:ext>
              </a:extLst>
            </p:cNvPr>
            <p:cNvCxnSpPr/>
            <p:nvPr userDrawn="1"/>
          </p:nvCxnSpPr>
          <p:spPr>
            <a:xfrm>
              <a:off x="0" y="3290538"/>
              <a:ext cx="35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346979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Szöveg helye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23" name="Kép helyőrzője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rtlCol="0" anchor="ctr" anchorCtr="0">
            <a:normAutofit/>
          </a:bodyPr>
          <a:lstStyle>
            <a:lvl1pPr marL="0" indent="0" algn="ctr">
              <a:buNone/>
              <a:defRPr sz="1800"/>
            </a:lvl1pPr>
          </a:lstStyle>
          <a:p>
            <a:pPr rtl="0"/>
            <a:r>
              <a:rPr lang="hu-HU" noProof="0"/>
              <a:t>Kép beszúrásához kattintson az ikonra</a:t>
            </a:r>
            <a:endParaRPr lang="hu-HU"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konok tartalmának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rtlCol="0" anchor="b">
            <a:normAutofit/>
          </a:bodyPr>
          <a:lstStyle>
            <a:lvl1pPr>
              <a:defRPr sz="3600"/>
            </a:lvl1pPr>
          </a:lstStyle>
          <a:p>
            <a:pPr rtl="0"/>
            <a:r>
              <a:rPr lang="hu-HU" noProof="0" dirty="0"/>
              <a:t>A SZERKESZTÉSHEZ KATTINTSON IDE</a:t>
            </a:r>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4" name="Szöveg hely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4" name="Kép helyőrzője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rtlCol="0" anchor="ctr" anchorCtr="0">
            <a:normAutofit/>
          </a:bodyPr>
          <a:lstStyle>
            <a:lvl1pPr marL="0" indent="0" algn="ctr">
              <a:buNone/>
              <a:defRPr sz="900"/>
            </a:lvl1pPr>
          </a:lstStyle>
          <a:p>
            <a:pPr rtl="0"/>
            <a:r>
              <a:rPr lang="hu-HU" noProof="0"/>
              <a:t>Kép beszúrásához kattintson az ikonra</a:t>
            </a:r>
            <a:endParaRPr lang="hu-HU" noProof="0" dirty="0"/>
          </a:p>
        </p:txBody>
      </p:sp>
      <p:sp>
        <p:nvSpPr>
          <p:cNvPr id="22" name="Szöveg hely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Szövegstílusok szerkesztése</a:t>
            </a:r>
          </a:p>
        </p:txBody>
      </p:sp>
      <p:sp>
        <p:nvSpPr>
          <p:cNvPr id="23" name="Szöveg helye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24" name="Kép helyőrzője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rtlCol="0" anchor="ctr" anchorCtr="0">
            <a:normAutofit/>
          </a:bodyPr>
          <a:lstStyle>
            <a:lvl1pPr marL="0" indent="0" algn="ctr">
              <a:buNone/>
              <a:defRPr sz="900"/>
            </a:lvl1pPr>
          </a:lstStyle>
          <a:p>
            <a:pPr rtl="0"/>
            <a:r>
              <a:rPr lang="hu-HU" noProof="0"/>
              <a:t>Kép beszúrásához kattintson az ikonra</a:t>
            </a:r>
            <a:endParaRPr lang="hu-HU" noProof="0" dirty="0"/>
          </a:p>
        </p:txBody>
      </p:sp>
      <p:sp>
        <p:nvSpPr>
          <p:cNvPr id="25" name="Szöveg helye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Szövegstílusok szerkesztése</a:t>
            </a:r>
          </a:p>
        </p:txBody>
      </p:sp>
      <p:sp>
        <p:nvSpPr>
          <p:cNvPr id="26" name="Szöveg helye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27" name="Kép helyőrzője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rtlCol="0" anchor="ctr" anchorCtr="0">
            <a:normAutofit/>
          </a:bodyPr>
          <a:lstStyle>
            <a:lvl1pPr marL="0" indent="0" algn="ctr">
              <a:buNone/>
              <a:defRPr sz="900"/>
            </a:lvl1pPr>
          </a:lstStyle>
          <a:p>
            <a:pPr rtl="0"/>
            <a:r>
              <a:rPr lang="hu-HU" noProof="0"/>
              <a:t>Kép beszúrásához kattintson az ikonra</a:t>
            </a:r>
            <a:endParaRPr lang="hu-HU" noProof="0" dirty="0"/>
          </a:p>
        </p:txBody>
      </p:sp>
      <p:sp>
        <p:nvSpPr>
          <p:cNvPr id="28" name="Szöveg helye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Szövegstílusok szerkesztése</a:t>
            </a:r>
          </a:p>
        </p:txBody>
      </p:sp>
      <p:sp>
        <p:nvSpPr>
          <p:cNvPr id="29" name="Szöveg helye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0" name="Kép helyőrzője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rtlCol="0" anchor="ctr" anchorCtr="0">
            <a:normAutofit/>
          </a:bodyPr>
          <a:lstStyle>
            <a:lvl1pPr marL="0" indent="0" algn="ctr">
              <a:buNone/>
              <a:defRPr sz="900"/>
            </a:lvl1pPr>
          </a:lstStyle>
          <a:p>
            <a:pPr rtl="0"/>
            <a:r>
              <a:rPr lang="hu-HU" noProof="0"/>
              <a:t>Kép beszúrásához kattintson az ikonra</a:t>
            </a:r>
            <a:endParaRPr lang="hu-HU" noProof="0" dirty="0"/>
          </a:p>
        </p:txBody>
      </p:sp>
      <p:sp>
        <p:nvSpPr>
          <p:cNvPr id="31" name="Szöveg helye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Szövegstílusok szerkesztése</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és tartalom elrendezése">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rtlCol="0" anchor="b">
            <a:normAutofit/>
          </a:bodyPr>
          <a:lstStyle>
            <a:lvl1pPr>
              <a:defRPr sz="3600"/>
            </a:lvl1pPr>
          </a:lstStyle>
          <a:p>
            <a:pPr rtl="0"/>
            <a:r>
              <a:rPr lang="hu-HU" noProof="0" dirty="0"/>
              <a:t>A SZERKESZTÉSHEZ KATTINTSON IDE</a:t>
            </a:r>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Téglalap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2993948"/>
            <a:ext cx="2967474" cy="100800"/>
            <a:chOff x="0" y="3240138"/>
            <a:chExt cx="2967474" cy="100800"/>
          </a:xfrm>
        </p:grpSpPr>
        <p:cxnSp>
          <p:nvCxnSpPr>
            <p:cNvPr id="13" name="Egyenes összekötő 12">
              <a:extLst>
                <a:ext uri="{FF2B5EF4-FFF2-40B4-BE49-F238E27FC236}">
                  <a16:creationId xmlns:a16="http://schemas.microsoft.com/office/drawing/2014/main" id="{785A4134-866D-4143-AC1E-8A2FFDB49855}"/>
                </a:ext>
              </a:extLst>
            </p:cNvPr>
            <p:cNvCxnSpPr/>
            <p:nvPr userDrawn="1"/>
          </p:nvCxnSpPr>
          <p:spPr>
            <a:xfrm>
              <a:off x="0" y="3290538"/>
              <a:ext cx="29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2866674"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6" name="Szöveg hely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Kép helyőrzője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ím és alcím tartalmának elrendezése">
    <p:spTree>
      <p:nvGrpSpPr>
        <p:cNvPr id="1" name=""/>
        <p:cNvGrpSpPr/>
        <p:nvPr/>
      </p:nvGrpSpPr>
      <p:grpSpPr>
        <a:xfrm>
          <a:off x="0" y="0"/>
          <a:ext cx="0" cy="0"/>
          <a:chOff x="0" y="0"/>
          <a:chExt cx="0" cy="0"/>
        </a:xfrm>
      </p:grpSpPr>
      <p:sp>
        <p:nvSpPr>
          <p:cNvPr id="22" name="Kép helyőrzője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rtlCol="0" anchor="ctr" anchorCtr="0">
            <a:normAutofit/>
          </a:bodyPr>
          <a:lstStyle>
            <a:lvl1pPr marL="0" indent="0" algn="ctr">
              <a:buNone/>
              <a:defRPr sz="1800"/>
            </a:lvl1pPr>
          </a:lstStyle>
          <a:p>
            <a:pPr rtl="0"/>
            <a:r>
              <a:rPr lang="hu-HU" noProof="0"/>
              <a:t>Kép beszúrásához kattintson az ikonra</a:t>
            </a:r>
            <a:endParaRPr lang="hu-HU" noProof="0" dirty="0"/>
          </a:p>
        </p:txBody>
      </p:sp>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rtlCol="0" anchor="b">
            <a:normAutofit/>
          </a:bodyPr>
          <a:lstStyle>
            <a:lvl1pPr algn="ctr">
              <a:defRPr sz="3600"/>
            </a:lvl1pPr>
          </a:lstStyle>
          <a:p>
            <a:pPr rtl="0"/>
            <a:r>
              <a:rPr lang="hu-HU" noProof="0" dirty="0"/>
              <a:t>A SZERKESZTÉSHEZ KATTINTSON IDE</a:t>
            </a:r>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rtlCol="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Csoport 8">
            <a:extLst>
              <a:ext uri="{FF2B5EF4-FFF2-40B4-BE49-F238E27FC236}">
                <a16:creationId xmlns:a16="http://schemas.microsoft.com/office/drawing/2014/main" id="{78842051-6173-4CC2-8C4A-8AE31FE7BA54}"/>
              </a:ext>
            </a:extLst>
          </p:cNvPr>
          <p:cNvGrpSpPr/>
          <p:nvPr userDrawn="1"/>
        </p:nvGrpSpPr>
        <p:grpSpPr>
          <a:xfrm>
            <a:off x="4521279" y="1373283"/>
            <a:ext cx="3149438" cy="100800"/>
            <a:chOff x="3149478" y="1373283"/>
            <a:chExt cx="3149438" cy="100800"/>
          </a:xfrm>
        </p:grpSpPr>
        <p:grpSp>
          <p:nvGrpSpPr>
            <p:cNvPr id="15" name="Csoport 14">
              <a:extLst>
                <a:ext uri="{FF2B5EF4-FFF2-40B4-BE49-F238E27FC236}">
                  <a16:creationId xmlns:a16="http://schemas.microsoft.com/office/drawing/2014/main" id="{B7317392-EF87-4050-8BBE-32F74B0CF15A}"/>
                </a:ext>
              </a:extLst>
            </p:cNvPr>
            <p:cNvGrpSpPr/>
            <p:nvPr userDrawn="1"/>
          </p:nvGrpSpPr>
          <p:grpSpPr>
            <a:xfrm>
              <a:off x="3149478" y="1373283"/>
              <a:ext cx="3149438" cy="100800"/>
              <a:chOff x="0" y="3237441"/>
              <a:chExt cx="3149438" cy="100800"/>
            </a:xfrm>
          </p:grpSpPr>
          <p:cxnSp>
            <p:nvCxnSpPr>
              <p:cNvPr id="13" name="Egyenes összekötő 12">
                <a:extLst>
                  <a:ext uri="{FF2B5EF4-FFF2-40B4-BE49-F238E27FC236}">
                    <a16:creationId xmlns:a16="http://schemas.microsoft.com/office/drawing/2014/main" id="{785A4134-866D-4143-AC1E-8A2FFDB49855}"/>
                  </a:ext>
                </a:extLst>
              </p:cNvPr>
              <p:cNvCxnSpPr/>
              <p:nvPr userDrawn="1"/>
            </p:nvCxnSpPr>
            <p:spPr>
              <a:xfrm>
                <a:off x="0"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304863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21" name="Ellipszis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ármas tartalom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hu-HU" noProof="0"/>
              <a:t>Mintacím szerkesztése</a:t>
            </a:r>
            <a:endParaRPr lang="hu-HU" noProof="0" dirty="0"/>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7500289" y="1375202"/>
            <a:ext cx="4685817" cy="100800"/>
            <a:chOff x="308309" y="3240138"/>
            <a:chExt cx="2925663"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308309" y="3290538"/>
              <a:ext cx="2899554"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168248"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4" name="Szöveg hely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2" name="Szöveg hely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6" name="Szöveg hely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1</a:t>
            </a:r>
          </a:p>
        </p:txBody>
      </p:sp>
      <p:sp>
        <p:nvSpPr>
          <p:cNvPr id="34" name="Szöveg hely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5" name="Szöveg helye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2</a:t>
            </a:r>
          </a:p>
        </p:txBody>
      </p:sp>
      <p:sp>
        <p:nvSpPr>
          <p:cNvPr id="36" name="Szöveg hely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7" name="Szöveg helye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8" name="Szöveg helye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3</a:t>
            </a:r>
          </a:p>
        </p:txBody>
      </p:sp>
      <p:sp>
        <p:nvSpPr>
          <p:cNvPr id="39" name="Szöveg helye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cxnSp>
        <p:nvCxnSpPr>
          <p:cNvPr id="21" name="Egyenes összekötő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Egyenes összekötő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hu-HU" noProof="0" dirty="0"/>
              <a:t>Mintacím stílusának szerkesztése</a:t>
            </a:r>
          </a:p>
        </p:txBody>
      </p:sp>
      <p:sp>
        <p:nvSpPr>
          <p:cNvPr id="3" name="Szöveg helye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hu-HU" noProof="0" dirty="0"/>
              <a:t>Mintaszöveg szerkesztése</a:t>
            </a:r>
          </a:p>
          <a:p>
            <a:pPr lvl="1" rtl="0"/>
            <a:r>
              <a:rPr lang="hu-HU" noProof="0" dirty="0"/>
              <a:t>Második szint</a:t>
            </a:r>
          </a:p>
          <a:p>
            <a:pPr lvl="2" rtl="0"/>
            <a:r>
              <a:rPr lang="hu-HU" noProof="0" dirty="0"/>
              <a:t>Harmadik szint</a:t>
            </a:r>
          </a:p>
          <a:p>
            <a:pPr lvl="3" rtl="0"/>
            <a:r>
              <a:rPr lang="hu-HU" noProof="0" dirty="0"/>
              <a:t>Negyedik szint</a:t>
            </a:r>
          </a:p>
          <a:p>
            <a:pPr lvl="4" rtl="0"/>
            <a:r>
              <a:rPr lang="hu-HU" noProof="0" dirty="0"/>
              <a:t>Ötödik szint</a:t>
            </a:r>
          </a:p>
        </p:txBody>
      </p:sp>
      <p:sp>
        <p:nvSpPr>
          <p:cNvPr id="4" name="Dátum helye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pPr rtl="0"/>
            <a:r>
              <a:rPr lang="hu-HU" noProof="0" dirty="0"/>
              <a:t>20XX.HH.NN </a:t>
            </a:r>
          </a:p>
        </p:txBody>
      </p:sp>
      <p:sp>
        <p:nvSpPr>
          <p:cNvPr id="5" name="Élőláb helye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pPr rtl="0"/>
            <a:r>
              <a:rPr lang="hu-HU" noProof="0" dirty="0"/>
              <a:t>ÉLŐLÁB HOZZÁADÁSA</a:t>
            </a:r>
          </a:p>
        </p:txBody>
      </p:sp>
      <p:sp>
        <p:nvSpPr>
          <p:cNvPr id="6" name="Dia számának helye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pPr rtl="0"/>
            <a:fld id="{8D581BC7-E183-40DB-AC97-C19EA4EB8894}" type="slidenum">
              <a:rPr lang="hu-HU" noProof="0" smtClean="0"/>
              <a:pPr/>
              <a:t>‹#›</a:t>
            </a:fld>
            <a:endParaRPr lang="hu-HU" noProof="0" dirty="0"/>
          </a:p>
        </p:txBody>
      </p:sp>
      <p:sp>
        <p:nvSpPr>
          <p:cNvPr id="7" name="Ellipszis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0" name="Egyenes összekötő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Ellipszis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3" name="Egyenes összekötő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9.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a:extLst>
              <a:ext uri="{FF2B5EF4-FFF2-40B4-BE49-F238E27FC236}">
                <a16:creationId xmlns:a16="http://schemas.microsoft.com/office/drawing/2014/main" id="{54F6FF42-70E3-4A7F-B5D8-2928FCB71A74}"/>
              </a:ext>
            </a:extLst>
          </p:cNvPr>
          <p:cNvSpPr>
            <a:spLocks noGrp="1"/>
          </p:cNvSpPr>
          <p:nvPr>
            <p:ph type="ctrTitle"/>
          </p:nvPr>
        </p:nvSpPr>
        <p:spPr>
          <a:xfrm>
            <a:off x="963043" y="2462986"/>
            <a:ext cx="10220528" cy="1786094"/>
          </a:xfrm>
        </p:spPr>
        <p:txBody>
          <a:bodyPr rtlCol="0">
            <a:normAutofit/>
          </a:bodyPr>
          <a:lstStyle/>
          <a:p>
            <a:pPr rtl="0"/>
            <a:r>
              <a:rPr lang="hu-HU" dirty="0" err="1"/>
              <a:t>ConsoleX</a:t>
            </a:r>
            <a:r>
              <a:rPr lang="hu-HU" dirty="0"/>
              <a:t> Website</a:t>
            </a:r>
            <a:br>
              <a:rPr lang="hu-HU" dirty="0"/>
            </a:br>
            <a:r>
              <a:rPr lang="hu-HU" dirty="0"/>
              <a:t> </a:t>
            </a:r>
            <a:r>
              <a:rPr lang="hu-HU" dirty="0" err="1"/>
              <a:t>Presentation</a:t>
            </a:r>
            <a:endParaRPr lang="hu-HU" dirty="0"/>
          </a:p>
        </p:txBody>
      </p:sp>
      <p:pic>
        <p:nvPicPr>
          <p:cNvPr id="6" name="Kép helye 5"/>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4756598" y="4386237"/>
            <a:ext cx="2633418" cy="1030794"/>
          </a:xfrm>
        </p:spPr>
      </p:pic>
    </p:spTree>
    <p:extLst>
      <p:ext uri="{BB962C8B-B14F-4D97-AF65-F5344CB8AC3E}">
        <p14:creationId xmlns:p14="http://schemas.microsoft.com/office/powerpoint/2010/main" val="21040483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Kép helyőrzője 19" descr="Absztrakt háttér">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a:xfrm>
            <a:off x="365406" y="1742305"/>
            <a:ext cx="6073999" cy="3721608"/>
          </a:xfrm>
        </p:spPr>
      </p:pic>
      <p:sp>
        <p:nvSpPr>
          <p:cNvPr id="5" name="Cím 4">
            <a:extLst>
              <a:ext uri="{FF2B5EF4-FFF2-40B4-BE49-F238E27FC236}">
                <a16:creationId xmlns:a16="http://schemas.microsoft.com/office/drawing/2014/main" id="{953F70E9-6111-446A-BD49-B6A996FA030D}"/>
              </a:ext>
            </a:extLst>
          </p:cNvPr>
          <p:cNvSpPr>
            <a:spLocks noGrp="1"/>
          </p:cNvSpPr>
          <p:nvPr>
            <p:ph type="title"/>
          </p:nvPr>
        </p:nvSpPr>
        <p:spPr/>
        <p:txBody>
          <a:bodyPr rtlCol="0"/>
          <a:lstStyle/>
          <a:p>
            <a:pPr rtl="0"/>
            <a:r>
              <a:rPr lang="hu-HU" dirty="0" err="1"/>
              <a:t>Summary</a:t>
            </a:r>
            <a:endParaRPr lang="hu-HU" dirty="0"/>
          </a:p>
        </p:txBody>
      </p:sp>
      <p:sp>
        <p:nvSpPr>
          <p:cNvPr id="6" name="Szöveg helye 5">
            <a:extLst>
              <a:ext uri="{FF2B5EF4-FFF2-40B4-BE49-F238E27FC236}">
                <a16:creationId xmlns:a16="http://schemas.microsoft.com/office/drawing/2014/main" id="{33221DE2-465E-4B89-BDBB-17EC727932B0}"/>
              </a:ext>
            </a:extLst>
          </p:cNvPr>
          <p:cNvSpPr>
            <a:spLocks noGrp="1"/>
          </p:cNvSpPr>
          <p:nvPr>
            <p:ph type="body" idx="1"/>
          </p:nvPr>
        </p:nvSpPr>
        <p:spPr/>
        <p:txBody>
          <a:bodyPr rtlCol="0">
            <a:normAutofit/>
          </a:bodyPr>
          <a:lstStyle/>
          <a:p>
            <a:pPr rtl="0"/>
            <a:r>
              <a:rPr lang="hu-HU" sz="2400" dirty="0" err="1"/>
              <a:t>What</a:t>
            </a:r>
            <a:r>
              <a:rPr lang="hu-HU" sz="2400" dirty="0"/>
              <a:t> </a:t>
            </a:r>
            <a:r>
              <a:rPr lang="hu-HU" sz="2400" dirty="0" err="1"/>
              <a:t>we</a:t>
            </a:r>
            <a:r>
              <a:rPr lang="hu-HU" sz="2400" dirty="0"/>
              <a:t> </a:t>
            </a:r>
            <a:r>
              <a:rPr lang="hu-HU" sz="2400" dirty="0" err="1"/>
              <a:t>accomplished</a:t>
            </a:r>
            <a:r>
              <a:rPr lang="hu-HU" sz="2400" dirty="0"/>
              <a:t>:</a:t>
            </a:r>
          </a:p>
        </p:txBody>
      </p:sp>
      <p:sp>
        <p:nvSpPr>
          <p:cNvPr id="8" name="Szöveg helye 7">
            <a:extLst>
              <a:ext uri="{FF2B5EF4-FFF2-40B4-BE49-F238E27FC236}">
                <a16:creationId xmlns:a16="http://schemas.microsoft.com/office/drawing/2014/main" id="{7F9E6494-1485-4A3D-8CD3-31B5FAC16899}"/>
              </a:ext>
            </a:extLst>
          </p:cNvPr>
          <p:cNvSpPr>
            <a:spLocks noGrp="1"/>
          </p:cNvSpPr>
          <p:nvPr>
            <p:ph type="body" idx="14"/>
          </p:nvPr>
        </p:nvSpPr>
        <p:spPr/>
        <p:txBody>
          <a:bodyPr rtlCol="0"/>
          <a:lstStyle/>
          <a:p>
            <a:pPr rtl="0"/>
            <a:r>
              <a:rPr lang="hu-HU" dirty="0"/>
              <a:t>.</a:t>
            </a:r>
          </a:p>
          <a:p>
            <a:pPr rtl="0"/>
            <a:endParaRPr lang="hu-HU" dirty="0"/>
          </a:p>
        </p:txBody>
      </p:sp>
      <p:sp>
        <p:nvSpPr>
          <p:cNvPr id="4" name="Dia számának helye 3">
            <a:extLst>
              <a:ext uri="{FF2B5EF4-FFF2-40B4-BE49-F238E27FC236}">
                <a16:creationId xmlns:a16="http://schemas.microsoft.com/office/drawing/2014/main" id="{F9EB9F42-DBAC-4200-A2A6-96F4D943EB76}"/>
              </a:ext>
            </a:extLst>
          </p:cNvPr>
          <p:cNvSpPr>
            <a:spLocks noGrp="1"/>
          </p:cNvSpPr>
          <p:nvPr>
            <p:ph type="sldNum" sz="quarter" idx="12"/>
          </p:nvPr>
        </p:nvSpPr>
        <p:spPr/>
        <p:txBody>
          <a:bodyPr rtlCol="0"/>
          <a:lstStyle/>
          <a:p>
            <a:pPr rtl="0"/>
            <a:fld id="{8D581BC7-E183-40DB-AC97-C19EA4EB8894}" type="slidenum">
              <a:rPr lang="hu-HU" smtClean="0"/>
              <a:pPr rtl="0"/>
              <a:t>10</a:t>
            </a:fld>
            <a:endParaRPr lang="hu-HU" dirty="0"/>
          </a:p>
        </p:txBody>
      </p:sp>
      <p:pic>
        <p:nvPicPr>
          <p:cNvPr id="9" name="Kép helye 8"/>
          <p:cNvPicPr>
            <a:picLocks noGrp="1" noChangeAspect="1"/>
          </p:cNvPicPr>
          <p:nvPr>
            <p:ph type="pic" sz="quarter" idx="13"/>
          </p:nvPr>
        </p:nvPicPr>
        <p:blipFill>
          <a:blip r:embed="rId4">
            <a:extLst>
              <a:ext uri="{28A0092B-C50C-407E-A947-70E740481C1C}">
                <a14:useLocalDpi xmlns:a14="http://schemas.microsoft.com/office/drawing/2010/main" val="0"/>
              </a:ext>
            </a:extLst>
          </a:blip>
          <a:stretch>
            <a:fillRect/>
          </a:stretch>
        </p:blipFill>
        <p:spPr>
          <a:xfrm>
            <a:off x="831850" y="523105"/>
            <a:ext cx="1076325" cy="1219200"/>
          </a:xfrm>
        </p:spPr>
      </p:pic>
    </p:spTree>
    <p:extLst>
      <p:ext uri="{BB962C8B-B14F-4D97-AF65-F5344CB8AC3E}">
        <p14:creationId xmlns:p14="http://schemas.microsoft.com/office/powerpoint/2010/main" val="20223917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ím 5">
            <a:extLst>
              <a:ext uri="{FF2B5EF4-FFF2-40B4-BE49-F238E27FC236}">
                <a16:creationId xmlns:a16="http://schemas.microsoft.com/office/drawing/2014/main" id="{D2F9A33A-E955-4DFB-9469-3FDBA6703985}"/>
              </a:ext>
            </a:extLst>
          </p:cNvPr>
          <p:cNvSpPr>
            <a:spLocks noGrp="1"/>
          </p:cNvSpPr>
          <p:nvPr>
            <p:ph type="title"/>
          </p:nvPr>
        </p:nvSpPr>
        <p:spPr>
          <a:xfrm>
            <a:off x="809959" y="1828799"/>
            <a:ext cx="4846923" cy="846469"/>
          </a:xfrm>
        </p:spPr>
        <p:txBody>
          <a:bodyPr rtlCol="0"/>
          <a:lstStyle/>
          <a:p>
            <a:pPr algn="ctr" rtl="0"/>
            <a:r>
              <a:rPr lang="hu-HU" sz="2800" dirty="0"/>
              <a:t>THANK YOU FOR YOUR ATTENTION</a:t>
            </a:r>
          </a:p>
        </p:txBody>
      </p:sp>
      <p:pic>
        <p:nvPicPr>
          <p:cNvPr id="15" name="Kép helyőrzője 14" descr="Absztrakt háttér">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rcRect/>
          <a:stretch>
            <a:fillRect/>
          </a:stretch>
        </p:blipFill>
        <p:spPr/>
      </p:pic>
      <p:pic>
        <p:nvPicPr>
          <p:cNvPr id="14" name="Kép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903" y="2384712"/>
            <a:ext cx="5767844" cy="2257699"/>
          </a:xfrm>
          <a:prstGeom prst="rect">
            <a:avLst/>
          </a:prstGeom>
        </p:spPr>
      </p:pic>
      <p:sp>
        <p:nvSpPr>
          <p:cNvPr id="23" name="Szöveg helye 2">
            <a:extLst>
              <a:ext uri="{FF2B5EF4-FFF2-40B4-BE49-F238E27FC236}">
                <a16:creationId xmlns:a16="http://schemas.microsoft.com/office/drawing/2014/main" id="{E66139D5-668D-4A3D-B6B6-F71EC385C8FF}"/>
              </a:ext>
            </a:extLst>
          </p:cNvPr>
          <p:cNvSpPr>
            <a:spLocks noGrp="1"/>
          </p:cNvSpPr>
          <p:nvPr>
            <p:ph type="body" idx="4294967295"/>
          </p:nvPr>
        </p:nvSpPr>
        <p:spPr>
          <a:xfrm>
            <a:off x="821009" y="3007004"/>
            <a:ext cx="4443165" cy="374372"/>
          </a:xfrm>
          <a:prstGeom prst="rect">
            <a:avLst/>
          </a:prstGeom>
        </p:spPr>
        <p:txBody>
          <a:bodyPr rtlCol="0"/>
          <a:lstStyle/>
          <a:p>
            <a:pPr marL="0" indent="0" rtl="0">
              <a:buNone/>
            </a:pPr>
            <a:r>
              <a:rPr lang="hu-HU" sz="1800" dirty="0" err="1"/>
              <a:t>Presentation</a:t>
            </a:r>
            <a:r>
              <a:rPr lang="hu-HU" sz="1800" dirty="0"/>
              <a:t> Made </a:t>
            </a:r>
            <a:r>
              <a:rPr lang="hu-HU" sz="1800" dirty="0" err="1"/>
              <a:t>By</a:t>
            </a:r>
            <a:r>
              <a:rPr lang="hu-HU" sz="1800" dirty="0"/>
              <a:t>:</a:t>
            </a:r>
          </a:p>
        </p:txBody>
      </p:sp>
      <p:sp>
        <p:nvSpPr>
          <p:cNvPr id="27" name="Szövegdoboz 26"/>
          <p:cNvSpPr txBox="1"/>
          <p:nvPr/>
        </p:nvSpPr>
        <p:spPr>
          <a:xfrm>
            <a:off x="809959" y="3513561"/>
            <a:ext cx="4000500" cy="738664"/>
          </a:xfrm>
          <a:prstGeom prst="rect">
            <a:avLst/>
          </a:prstGeom>
          <a:noFill/>
        </p:spPr>
        <p:txBody>
          <a:bodyPr wrap="square" rtlCol="0">
            <a:spAutoFit/>
          </a:bodyPr>
          <a:lstStyle/>
          <a:p>
            <a:pPr marL="285750" indent="-285750">
              <a:buFont typeface="Arial" panose="020B0604020202020204" pitchFamily="34" charset="0"/>
              <a:buChar char="•"/>
            </a:pPr>
            <a:r>
              <a:rPr lang="hu-HU" sz="1400" dirty="0" err="1">
                <a:solidFill>
                  <a:schemeClr val="bg2">
                    <a:lumMod val="75000"/>
                  </a:schemeClr>
                </a:solidFill>
              </a:rPr>
              <a:t>Dancsik</a:t>
            </a:r>
            <a:r>
              <a:rPr lang="hu-HU" sz="1400" dirty="0">
                <a:solidFill>
                  <a:schemeClr val="bg2">
                    <a:lumMod val="75000"/>
                  </a:schemeClr>
                </a:solidFill>
              </a:rPr>
              <a:t> Dávid</a:t>
            </a:r>
          </a:p>
          <a:p>
            <a:pPr marL="285750" indent="-285750">
              <a:buFont typeface="Arial" panose="020B0604020202020204" pitchFamily="34" charset="0"/>
              <a:buChar char="•"/>
            </a:pPr>
            <a:r>
              <a:rPr lang="hu-HU" sz="1400" dirty="0">
                <a:solidFill>
                  <a:schemeClr val="bg2">
                    <a:lumMod val="75000"/>
                  </a:schemeClr>
                </a:solidFill>
              </a:rPr>
              <a:t>Keskeny Kevin</a:t>
            </a:r>
          </a:p>
          <a:p>
            <a:pPr marL="285750" indent="-285750">
              <a:buFont typeface="Arial" panose="020B0604020202020204" pitchFamily="34" charset="0"/>
              <a:buChar char="•"/>
            </a:pPr>
            <a:r>
              <a:rPr lang="hu-HU" sz="1400" dirty="0">
                <a:solidFill>
                  <a:schemeClr val="bg2">
                    <a:lumMod val="75000"/>
                  </a:schemeClr>
                </a:solidFill>
              </a:rPr>
              <a:t>Juhász Gergő</a:t>
            </a:r>
          </a:p>
        </p:txBody>
      </p:sp>
    </p:spTree>
    <p:extLst>
      <p:ext uri="{BB962C8B-B14F-4D97-AF65-F5344CB8AC3E}">
        <p14:creationId xmlns:p14="http://schemas.microsoft.com/office/powerpoint/2010/main" val="269567227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10BCDBB-64F7-F19E-EFC0-E35445B9BF0D}"/>
              </a:ext>
            </a:extLst>
          </p:cNvPr>
          <p:cNvSpPr>
            <a:spLocks noGrp="1"/>
          </p:cNvSpPr>
          <p:nvPr>
            <p:ph type="title"/>
          </p:nvPr>
        </p:nvSpPr>
        <p:spPr/>
        <p:txBody>
          <a:bodyPr/>
          <a:lstStyle/>
          <a:p>
            <a:r>
              <a:rPr lang="hu-HU" dirty="0" err="1"/>
              <a:t>What</a:t>
            </a:r>
            <a:r>
              <a:rPr lang="hu-HU" dirty="0"/>
              <a:t> is </a:t>
            </a:r>
            <a:r>
              <a:rPr lang="hu-HU" dirty="0" err="1"/>
              <a:t>the</a:t>
            </a:r>
            <a:r>
              <a:rPr lang="hu-HU" dirty="0"/>
              <a:t> </a:t>
            </a:r>
            <a:r>
              <a:rPr lang="hu-HU" dirty="0" err="1"/>
              <a:t>ConsoleX</a:t>
            </a:r>
            <a:r>
              <a:rPr lang="hu-HU" dirty="0"/>
              <a:t>?</a:t>
            </a:r>
          </a:p>
        </p:txBody>
      </p:sp>
      <p:sp>
        <p:nvSpPr>
          <p:cNvPr id="5" name="Dia számának helye 4">
            <a:extLst>
              <a:ext uri="{FF2B5EF4-FFF2-40B4-BE49-F238E27FC236}">
                <a16:creationId xmlns:a16="http://schemas.microsoft.com/office/drawing/2014/main" id="{87387683-C385-9F32-8CDE-E5B2B950B900}"/>
              </a:ext>
            </a:extLst>
          </p:cNvPr>
          <p:cNvSpPr>
            <a:spLocks noGrp="1"/>
          </p:cNvSpPr>
          <p:nvPr>
            <p:ph type="sldNum" sz="quarter" idx="12"/>
          </p:nvPr>
        </p:nvSpPr>
        <p:spPr/>
        <p:txBody>
          <a:bodyPr/>
          <a:lstStyle/>
          <a:p>
            <a:pPr rtl="0"/>
            <a:fld id="{8D581BC7-E183-40DB-AC97-C19EA4EB8894}" type="slidenum">
              <a:rPr lang="hu-HU" noProof="0" smtClean="0"/>
              <a:pPr rtl="0"/>
              <a:t>2</a:t>
            </a:fld>
            <a:endParaRPr lang="hu-HU" noProof="0" dirty="0"/>
          </a:p>
        </p:txBody>
      </p:sp>
      <p:sp>
        <p:nvSpPr>
          <p:cNvPr id="10" name="Tartalom helye 9">
            <a:extLst>
              <a:ext uri="{FF2B5EF4-FFF2-40B4-BE49-F238E27FC236}">
                <a16:creationId xmlns:a16="http://schemas.microsoft.com/office/drawing/2014/main" id="{AA632420-F2A1-ED60-A7F2-AC9AE2128097}"/>
              </a:ext>
            </a:extLst>
          </p:cNvPr>
          <p:cNvSpPr>
            <a:spLocks noGrp="1"/>
          </p:cNvSpPr>
          <p:nvPr>
            <p:ph idx="1"/>
          </p:nvPr>
        </p:nvSpPr>
        <p:spPr/>
        <p:txBody>
          <a:bodyPr/>
          <a:lstStyle/>
          <a:p>
            <a:endParaRPr lang="hu-HU" dirty="0"/>
          </a:p>
        </p:txBody>
      </p:sp>
    </p:spTree>
    <p:extLst>
      <p:ext uri="{BB962C8B-B14F-4D97-AF65-F5344CB8AC3E}">
        <p14:creationId xmlns:p14="http://schemas.microsoft.com/office/powerpoint/2010/main" val="2290660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D4B26A0-76B0-4D92-8A3B-F4FB7FCBBD52}"/>
              </a:ext>
            </a:extLst>
          </p:cNvPr>
          <p:cNvSpPr>
            <a:spLocks noGrp="1"/>
          </p:cNvSpPr>
          <p:nvPr>
            <p:ph type="title"/>
          </p:nvPr>
        </p:nvSpPr>
        <p:spPr>
          <a:xfrm>
            <a:off x="803276" y="2091023"/>
            <a:ext cx="4949131" cy="804338"/>
          </a:xfrm>
        </p:spPr>
        <p:txBody>
          <a:bodyPr rtlCol="0">
            <a:normAutofit fontScale="90000"/>
          </a:bodyPr>
          <a:lstStyle/>
          <a:p>
            <a:r>
              <a:rPr lang="en-US" b="0" dirty="0"/>
              <a:t>Design That Delivers: A Seamless User Journey</a:t>
            </a:r>
            <a:endParaRPr lang="hu-HU" dirty="0"/>
          </a:p>
        </p:txBody>
      </p:sp>
      <p:sp>
        <p:nvSpPr>
          <p:cNvPr id="3" name="Szöveg helye 2">
            <a:extLst>
              <a:ext uri="{FF2B5EF4-FFF2-40B4-BE49-F238E27FC236}">
                <a16:creationId xmlns:a16="http://schemas.microsoft.com/office/drawing/2014/main" id="{A50184F8-7D3E-4F39-85DA-53F65AF618F6}"/>
              </a:ext>
            </a:extLst>
          </p:cNvPr>
          <p:cNvSpPr>
            <a:spLocks noGrp="1"/>
          </p:cNvSpPr>
          <p:nvPr>
            <p:ph type="body" idx="1"/>
          </p:nvPr>
        </p:nvSpPr>
        <p:spPr/>
        <p:txBody>
          <a:bodyPr rtlCol="0">
            <a:normAutofit fontScale="77500" lnSpcReduction="20000"/>
          </a:bodyPr>
          <a:lstStyle/>
          <a:p>
            <a:r>
              <a:rPr lang="en-US" dirty="0"/>
              <a:t>This presentation outlines the frontend architecture and implementation of </a:t>
            </a:r>
            <a:r>
              <a:rPr lang="en-US" dirty="0" err="1"/>
              <a:t>ConsoleX</a:t>
            </a:r>
            <a:r>
              <a:rPr lang="en-US" dirty="0"/>
              <a:t>, a video game </a:t>
            </a:r>
            <a:r>
              <a:rPr lang="en-US" dirty="0" err="1"/>
              <a:t>webshop</a:t>
            </a:r>
            <a:r>
              <a:rPr lang="en-US" dirty="0"/>
              <a:t> developed using Vue.js and styled with Tailwind CSS.</a:t>
            </a:r>
            <a:endParaRPr lang="hu-HU" dirty="0"/>
          </a:p>
        </p:txBody>
      </p:sp>
      <p:sp>
        <p:nvSpPr>
          <p:cNvPr id="5" name="Szöveg helye 4">
            <a:extLst>
              <a:ext uri="{FF2B5EF4-FFF2-40B4-BE49-F238E27FC236}">
                <a16:creationId xmlns:a16="http://schemas.microsoft.com/office/drawing/2014/main" id="{C7BC30F8-1890-4494-869A-DCD11E9F5FF4}"/>
              </a:ext>
            </a:extLst>
          </p:cNvPr>
          <p:cNvSpPr>
            <a:spLocks noGrp="1"/>
          </p:cNvSpPr>
          <p:nvPr>
            <p:ph type="body" idx="14"/>
          </p:nvPr>
        </p:nvSpPr>
        <p:spPr/>
        <p:txBody>
          <a:bodyPr rtlCol="0">
            <a:normAutofit/>
          </a:bodyPr>
          <a:lstStyle/>
          <a:p>
            <a:r>
              <a:rPr lang="en-US" dirty="0" err="1"/>
              <a:t>ConsoleX</a:t>
            </a:r>
            <a:r>
              <a:rPr lang="en-US" dirty="0"/>
              <a:t> is a single-page application (SPA) that enables users to browse video games, view product details, manage a shopping cart, and proceed to checkout — all through a responsive and performant UI.</a:t>
            </a:r>
            <a:endParaRPr lang="hu-HU" dirty="0"/>
          </a:p>
        </p:txBody>
      </p:sp>
      <p:sp>
        <p:nvSpPr>
          <p:cNvPr id="8" name="Dia számának helye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rtlCol="0"/>
          <a:lstStyle/>
          <a:p>
            <a:pPr rtl="0"/>
            <a:fld id="{8D581BC7-E183-40DB-AC97-C19EA4EB8894}" type="slidenum">
              <a:rPr lang="hu-HU" smtClean="0"/>
              <a:pPr rtl="0"/>
              <a:t>3</a:t>
            </a:fld>
            <a:endParaRPr lang="hu-HU" dirty="0"/>
          </a:p>
        </p:txBody>
      </p:sp>
      <p:pic>
        <p:nvPicPr>
          <p:cNvPr id="9" name="Kép helye 8"/>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831850" y="523105"/>
            <a:ext cx="1076325" cy="1219200"/>
          </a:xfrm>
        </p:spPr>
      </p:pic>
      <p:pic>
        <p:nvPicPr>
          <p:cNvPr id="16" name="Kép helye 15"/>
          <p:cNvPicPr>
            <a:picLocks noGrp="1" noChangeAspect="1"/>
          </p:cNvPicPr>
          <p:nvPr>
            <p:ph type="pic" sz="quarter" idx="15"/>
          </p:nvPr>
        </p:nvPicPr>
        <p:blipFill>
          <a:blip r:embed="rId4">
            <a:extLst>
              <a:ext uri="{28A0092B-C50C-407E-A947-70E740481C1C}">
                <a14:useLocalDpi xmlns:a14="http://schemas.microsoft.com/office/drawing/2010/main" val="0"/>
              </a:ext>
            </a:extLst>
          </a:blip>
          <a:stretch>
            <a:fillRect/>
          </a:stretch>
        </p:blipFill>
        <p:spPr>
          <a:xfrm>
            <a:off x="5838825" y="2061510"/>
            <a:ext cx="5870394" cy="2935197"/>
          </a:xfrm>
        </p:spPr>
      </p:pic>
    </p:spTree>
    <p:extLst>
      <p:ext uri="{BB962C8B-B14F-4D97-AF65-F5344CB8AC3E}">
        <p14:creationId xmlns:p14="http://schemas.microsoft.com/office/powerpoint/2010/main" val="29051119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ím 66">
            <a:extLst>
              <a:ext uri="{FF2B5EF4-FFF2-40B4-BE49-F238E27FC236}">
                <a16:creationId xmlns:a16="http://schemas.microsoft.com/office/drawing/2014/main" id="{E72CC338-4598-4AF3-B140-D7F632D20BA5}"/>
              </a:ext>
            </a:extLst>
          </p:cNvPr>
          <p:cNvSpPr>
            <a:spLocks noGrp="1"/>
          </p:cNvSpPr>
          <p:nvPr>
            <p:ph type="title"/>
          </p:nvPr>
        </p:nvSpPr>
        <p:spPr>
          <a:xfrm>
            <a:off x="6400317" y="792811"/>
            <a:ext cx="4494133" cy="569086"/>
          </a:xfrm>
        </p:spPr>
        <p:txBody>
          <a:bodyPr rtlCol="0">
            <a:normAutofit fontScale="90000"/>
          </a:bodyPr>
          <a:lstStyle/>
          <a:p>
            <a:r>
              <a:rPr lang="en-US" dirty="0"/>
              <a:t>Modern Tools, Fast Interfaces</a:t>
            </a:r>
            <a:endParaRPr lang="hu-HU" dirty="0"/>
          </a:p>
        </p:txBody>
      </p:sp>
      <p:sp>
        <p:nvSpPr>
          <p:cNvPr id="68" name="Szöveg helye 67">
            <a:extLst>
              <a:ext uri="{FF2B5EF4-FFF2-40B4-BE49-F238E27FC236}">
                <a16:creationId xmlns:a16="http://schemas.microsoft.com/office/drawing/2014/main" id="{1411656D-4971-4CC0-9065-8DA32BB8740B}"/>
              </a:ext>
            </a:extLst>
          </p:cNvPr>
          <p:cNvSpPr>
            <a:spLocks noGrp="1"/>
          </p:cNvSpPr>
          <p:nvPr>
            <p:ph type="body" idx="1"/>
          </p:nvPr>
        </p:nvSpPr>
        <p:spPr/>
        <p:txBody>
          <a:bodyPr rtlCol="0"/>
          <a:lstStyle/>
          <a:p>
            <a:r>
              <a:rPr lang="en-US" dirty="0"/>
              <a:t>The Tech Behind the UI</a:t>
            </a:r>
            <a:endParaRPr lang="hu-HU" dirty="0"/>
          </a:p>
        </p:txBody>
      </p:sp>
      <p:sp>
        <p:nvSpPr>
          <p:cNvPr id="10" name="Szöveg helye 9">
            <a:extLst>
              <a:ext uri="{FF2B5EF4-FFF2-40B4-BE49-F238E27FC236}">
                <a16:creationId xmlns:a16="http://schemas.microsoft.com/office/drawing/2014/main" id="{D87FAD12-8FEF-41B8-B478-8793FF9B485B}"/>
              </a:ext>
            </a:extLst>
          </p:cNvPr>
          <p:cNvSpPr>
            <a:spLocks noGrp="1"/>
          </p:cNvSpPr>
          <p:nvPr>
            <p:ph type="body" idx="16"/>
          </p:nvPr>
        </p:nvSpPr>
        <p:spPr/>
        <p:txBody>
          <a:bodyPr rtlCol="0" anchor="ctr"/>
          <a:lstStyle/>
          <a:p>
            <a:pPr rtl="0"/>
            <a:r>
              <a:rPr lang="hu-HU" dirty="0"/>
              <a:t>Vue.js</a:t>
            </a:r>
          </a:p>
        </p:txBody>
      </p:sp>
      <p:sp>
        <p:nvSpPr>
          <p:cNvPr id="8" name="Szöveg helye 7">
            <a:extLst>
              <a:ext uri="{FF2B5EF4-FFF2-40B4-BE49-F238E27FC236}">
                <a16:creationId xmlns:a16="http://schemas.microsoft.com/office/drawing/2014/main" id="{C8E5EEAD-1427-4576-B8F8-C485CAE758A4}"/>
              </a:ext>
            </a:extLst>
          </p:cNvPr>
          <p:cNvSpPr>
            <a:spLocks noGrp="1"/>
          </p:cNvSpPr>
          <p:nvPr>
            <p:ph type="body" idx="14"/>
          </p:nvPr>
        </p:nvSpPr>
        <p:spPr/>
        <p:txBody>
          <a:bodyPr rtlCol="0">
            <a:normAutofit fontScale="92500" lnSpcReduction="20000"/>
          </a:bodyPr>
          <a:lstStyle/>
          <a:p>
            <a:r>
              <a:rPr lang="en-US" dirty="0"/>
              <a:t>Vue.js is a progressive JavaScript framework for building user interfaces with a reactive, component-based architecture.</a:t>
            </a:r>
            <a:endParaRPr lang="hu-HU" dirty="0"/>
          </a:p>
        </p:txBody>
      </p:sp>
      <p:sp>
        <p:nvSpPr>
          <p:cNvPr id="16" name="Szöveg helye 15">
            <a:extLst>
              <a:ext uri="{FF2B5EF4-FFF2-40B4-BE49-F238E27FC236}">
                <a16:creationId xmlns:a16="http://schemas.microsoft.com/office/drawing/2014/main" id="{C214C1BB-D845-4DB6-B4FC-B7AD5F5E0C3D}"/>
              </a:ext>
            </a:extLst>
          </p:cNvPr>
          <p:cNvSpPr>
            <a:spLocks noGrp="1"/>
          </p:cNvSpPr>
          <p:nvPr>
            <p:ph type="body" idx="22"/>
          </p:nvPr>
        </p:nvSpPr>
        <p:spPr/>
        <p:txBody>
          <a:bodyPr rtlCol="0" anchor="ctr"/>
          <a:lstStyle/>
          <a:p>
            <a:r>
              <a:rPr lang="hu-HU" dirty="0" err="1"/>
              <a:t>Tailwind</a:t>
            </a:r>
            <a:r>
              <a:rPr lang="hu-HU" dirty="0"/>
              <a:t> CSS</a:t>
            </a:r>
          </a:p>
        </p:txBody>
      </p:sp>
      <p:sp>
        <p:nvSpPr>
          <p:cNvPr id="14" name="Szöveg helye 13">
            <a:extLst>
              <a:ext uri="{FF2B5EF4-FFF2-40B4-BE49-F238E27FC236}">
                <a16:creationId xmlns:a16="http://schemas.microsoft.com/office/drawing/2014/main" id="{B9B92F0C-3A1D-438E-B581-C1A63389DAF6}"/>
              </a:ext>
            </a:extLst>
          </p:cNvPr>
          <p:cNvSpPr>
            <a:spLocks noGrp="1"/>
          </p:cNvSpPr>
          <p:nvPr>
            <p:ph type="body" idx="20"/>
          </p:nvPr>
        </p:nvSpPr>
        <p:spPr/>
        <p:txBody>
          <a:bodyPr rtlCol="0">
            <a:normAutofit fontScale="77500" lnSpcReduction="20000"/>
          </a:bodyPr>
          <a:lstStyle/>
          <a:p>
            <a:r>
              <a:rPr lang="en-US" dirty="0"/>
              <a:t>Tailwind CSS is a utility-first CSS framework that enables developers to build custom, responsive designs directly in their HTML templates using low-level utility classes.</a:t>
            </a:r>
            <a:endParaRPr lang="hu-HU" dirty="0"/>
          </a:p>
        </p:txBody>
      </p:sp>
      <p:sp>
        <p:nvSpPr>
          <p:cNvPr id="13" name="Szöveg helye 12">
            <a:extLst>
              <a:ext uri="{FF2B5EF4-FFF2-40B4-BE49-F238E27FC236}">
                <a16:creationId xmlns:a16="http://schemas.microsoft.com/office/drawing/2014/main" id="{B457CA9C-196E-494C-85C7-9B4861053912}"/>
              </a:ext>
            </a:extLst>
          </p:cNvPr>
          <p:cNvSpPr>
            <a:spLocks noGrp="1"/>
          </p:cNvSpPr>
          <p:nvPr>
            <p:ph type="body" idx="19"/>
          </p:nvPr>
        </p:nvSpPr>
        <p:spPr/>
        <p:txBody>
          <a:bodyPr rtlCol="0" anchor="ctr"/>
          <a:lstStyle/>
          <a:p>
            <a:r>
              <a:rPr lang="hu-HU" dirty="0" err="1"/>
              <a:t>Vuetify</a:t>
            </a:r>
            <a:endParaRPr lang="hu-HU" dirty="0"/>
          </a:p>
        </p:txBody>
      </p:sp>
      <p:sp>
        <p:nvSpPr>
          <p:cNvPr id="11" name="Szöveg helye 10">
            <a:extLst>
              <a:ext uri="{FF2B5EF4-FFF2-40B4-BE49-F238E27FC236}">
                <a16:creationId xmlns:a16="http://schemas.microsoft.com/office/drawing/2014/main" id="{CE2783CF-764B-4358-9D88-FAC1CFEBE203}"/>
              </a:ext>
            </a:extLst>
          </p:cNvPr>
          <p:cNvSpPr>
            <a:spLocks noGrp="1"/>
          </p:cNvSpPr>
          <p:nvPr>
            <p:ph type="body" idx="17"/>
          </p:nvPr>
        </p:nvSpPr>
        <p:spPr/>
        <p:txBody>
          <a:bodyPr rtlCol="0">
            <a:normAutofit fontScale="92500" lnSpcReduction="20000"/>
          </a:bodyPr>
          <a:lstStyle/>
          <a:p>
            <a:r>
              <a:rPr lang="en-US" dirty="0" err="1"/>
              <a:t>Vuetify</a:t>
            </a:r>
            <a:r>
              <a:rPr lang="en-US" dirty="0"/>
              <a:t> is a Vue.js UI library that provides pre-styled, responsive components following the Material Design specification.</a:t>
            </a:r>
            <a:endParaRPr lang="hu-HU" dirty="0"/>
          </a:p>
        </p:txBody>
      </p:sp>
      <p:sp>
        <p:nvSpPr>
          <p:cNvPr id="19" name="Szöveg helye 18">
            <a:extLst>
              <a:ext uri="{FF2B5EF4-FFF2-40B4-BE49-F238E27FC236}">
                <a16:creationId xmlns:a16="http://schemas.microsoft.com/office/drawing/2014/main" id="{0D9ADD0F-E05E-4B0E-9D9D-545FD755D7AE}"/>
              </a:ext>
            </a:extLst>
          </p:cNvPr>
          <p:cNvSpPr>
            <a:spLocks noGrp="1"/>
          </p:cNvSpPr>
          <p:nvPr>
            <p:ph type="body" idx="25"/>
          </p:nvPr>
        </p:nvSpPr>
        <p:spPr/>
        <p:txBody>
          <a:bodyPr rtlCol="0" anchor="ctr"/>
          <a:lstStyle/>
          <a:p>
            <a:r>
              <a:rPr lang="hu-HU" dirty="0"/>
              <a:t>Node.js</a:t>
            </a:r>
          </a:p>
        </p:txBody>
      </p:sp>
      <p:sp>
        <p:nvSpPr>
          <p:cNvPr id="17" name="Szöveg helye 16">
            <a:extLst>
              <a:ext uri="{FF2B5EF4-FFF2-40B4-BE49-F238E27FC236}">
                <a16:creationId xmlns:a16="http://schemas.microsoft.com/office/drawing/2014/main" id="{46EA4E1F-EF09-44AB-9483-363CF418AA99}"/>
              </a:ext>
            </a:extLst>
          </p:cNvPr>
          <p:cNvSpPr>
            <a:spLocks noGrp="1"/>
          </p:cNvSpPr>
          <p:nvPr>
            <p:ph type="body" idx="23"/>
          </p:nvPr>
        </p:nvSpPr>
        <p:spPr/>
        <p:txBody>
          <a:bodyPr rtlCol="0">
            <a:normAutofit fontScale="85000" lnSpcReduction="20000"/>
          </a:bodyPr>
          <a:lstStyle/>
          <a:p>
            <a:r>
              <a:rPr lang="en-US" dirty="0"/>
              <a:t>Node.js is an event-driven JavaScript runtime built on V8, designed for building scalable, non-blocking server-side applications.</a:t>
            </a:r>
            <a:endParaRPr lang="hu-HU" dirty="0"/>
          </a:p>
        </p:txBody>
      </p:sp>
      <p:sp>
        <p:nvSpPr>
          <p:cNvPr id="4" name="Dia számának helye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rtlCol="0"/>
          <a:lstStyle/>
          <a:p>
            <a:pPr rtl="0"/>
            <a:fld id="{8D581BC7-E183-40DB-AC97-C19EA4EB8894}" type="slidenum">
              <a:rPr lang="hu-HU" smtClean="0"/>
              <a:pPr rtl="0"/>
              <a:t>4</a:t>
            </a:fld>
            <a:endParaRPr lang="hu-HU" dirty="0"/>
          </a:p>
        </p:txBody>
      </p:sp>
      <p:pic>
        <p:nvPicPr>
          <p:cNvPr id="5" name="Kép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365" y="608789"/>
            <a:ext cx="1076325" cy="1219200"/>
          </a:xfrm>
          <a:prstGeom prst="rect">
            <a:avLst/>
          </a:prstGeom>
        </p:spPr>
      </p:pic>
      <p:pic>
        <p:nvPicPr>
          <p:cNvPr id="22" name="Kép helye 21"/>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l="1446" r="1446"/>
          <a:stretch>
            <a:fillRect/>
          </a:stretch>
        </p:blipFill>
        <p:spPr/>
      </p:pic>
      <p:pic>
        <p:nvPicPr>
          <p:cNvPr id="24" name="Kép helye 23"/>
          <p:cNvPicPr>
            <a:picLocks noGrp="1" noChangeAspect="1"/>
          </p:cNvPicPr>
          <p:nvPr>
            <p:ph type="pic" sz="quarter" idx="18"/>
          </p:nvPr>
        </p:nvPicPr>
        <p:blipFill>
          <a:blip r:embed="rId5">
            <a:extLst>
              <a:ext uri="{28A0092B-C50C-407E-A947-70E740481C1C}">
                <a14:useLocalDpi xmlns:a14="http://schemas.microsoft.com/office/drawing/2010/main" val="0"/>
              </a:ext>
            </a:extLst>
          </a:blip>
          <a:srcRect l="1329" r="1329"/>
          <a:stretch>
            <a:fillRect/>
          </a:stretch>
        </p:blipFill>
        <p:spPr/>
      </p:pic>
      <p:pic>
        <p:nvPicPr>
          <p:cNvPr id="26" name="Kép helye 25"/>
          <p:cNvPicPr>
            <a:picLocks noGrp="1" noChangeAspect="1"/>
          </p:cNvPicPr>
          <p:nvPr>
            <p:ph type="pic" sz="quarter" idx="21"/>
          </p:nvPr>
        </p:nvPicPr>
        <p:blipFill>
          <a:blip r:embed="rId6">
            <a:extLst>
              <a:ext uri="{28A0092B-C50C-407E-A947-70E740481C1C}">
                <a14:useLocalDpi xmlns:a14="http://schemas.microsoft.com/office/drawing/2010/main" val="0"/>
              </a:ext>
            </a:extLst>
          </a:blip>
          <a:stretch>
            <a:fillRect/>
          </a:stretch>
        </p:blipFill>
        <p:spPr>
          <a:xfrm>
            <a:off x="7507782" y="3342253"/>
            <a:ext cx="851715" cy="520965"/>
          </a:xfrm>
        </p:spPr>
      </p:pic>
      <p:pic>
        <p:nvPicPr>
          <p:cNvPr id="28" name="Kép helye 27"/>
          <p:cNvPicPr>
            <a:picLocks noGrp="1" noChangeAspect="1"/>
          </p:cNvPicPr>
          <p:nvPr>
            <p:ph type="pic" sz="quarter" idx="24"/>
          </p:nvPr>
        </p:nvPicPr>
        <p:blipFill>
          <a:blip r:embed="rId7">
            <a:extLst>
              <a:ext uri="{28A0092B-C50C-407E-A947-70E740481C1C}">
                <a14:useLocalDpi xmlns:a14="http://schemas.microsoft.com/office/drawing/2010/main" val="0"/>
              </a:ext>
            </a:extLst>
          </a:blip>
          <a:srcRect l="1329" r="1329"/>
          <a:stretch>
            <a:fillRect/>
          </a:stretch>
        </p:blipFill>
        <p:spPr/>
      </p:pic>
    </p:spTree>
    <p:extLst>
      <p:ext uri="{BB962C8B-B14F-4D97-AF65-F5344CB8AC3E}">
        <p14:creationId xmlns:p14="http://schemas.microsoft.com/office/powerpoint/2010/main" val="400607289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02CA4B5-3BFD-2AFD-03B1-0B05D56350A0}"/>
              </a:ext>
            </a:extLst>
          </p:cNvPr>
          <p:cNvSpPr>
            <a:spLocks noGrp="1"/>
          </p:cNvSpPr>
          <p:nvPr>
            <p:ph type="title"/>
          </p:nvPr>
        </p:nvSpPr>
        <p:spPr/>
        <p:txBody>
          <a:bodyPr/>
          <a:lstStyle/>
          <a:p>
            <a:r>
              <a:rPr lang="hu-HU" dirty="0" err="1"/>
              <a:t>Functions</a:t>
            </a:r>
            <a:r>
              <a:rPr lang="hu-HU" dirty="0"/>
              <a:t> of </a:t>
            </a:r>
            <a:r>
              <a:rPr lang="hu-HU" dirty="0" err="1"/>
              <a:t>the</a:t>
            </a:r>
            <a:r>
              <a:rPr lang="hu-HU" dirty="0"/>
              <a:t> website</a:t>
            </a:r>
          </a:p>
        </p:txBody>
      </p:sp>
      <p:sp>
        <p:nvSpPr>
          <p:cNvPr id="3" name="Dátum helye 2">
            <a:extLst>
              <a:ext uri="{FF2B5EF4-FFF2-40B4-BE49-F238E27FC236}">
                <a16:creationId xmlns:a16="http://schemas.microsoft.com/office/drawing/2014/main" id="{A8B26BB8-E2DC-CC2F-074C-E3471D0B6D90}"/>
              </a:ext>
            </a:extLst>
          </p:cNvPr>
          <p:cNvSpPr>
            <a:spLocks noGrp="1"/>
          </p:cNvSpPr>
          <p:nvPr>
            <p:ph type="dt" sz="half" idx="10"/>
          </p:nvPr>
        </p:nvSpPr>
        <p:spPr/>
        <p:txBody>
          <a:bodyPr/>
          <a:lstStyle/>
          <a:p>
            <a:pPr rtl="0"/>
            <a:r>
              <a:rPr lang="hu-HU" noProof="0" dirty="0"/>
              <a:t> </a:t>
            </a:r>
          </a:p>
        </p:txBody>
      </p:sp>
      <p:sp>
        <p:nvSpPr>
          <p:cNvPr id="5" name="Dia számának helye 4">
            <a:extLst>
              <a:ext uri="{FF2B5EF4-FFF2-40B4-BE49-F238E27FC236}">
                <a16:creationId xmlns:a16="http://schemas.microsoft.com/office/drawing/2014/main" id="{1163FABD-B352-AA21-B0F6-233D9DCA160D}"/>
              </a:ext>
            </a:extLst>
          </p:cNvPr>
          <p:cNvSpPr>
            <a:spLocks noGrp="1"/>
          </p:cNvSpPr>
          <p:nvPr>
            <p:ph type="sldNum" sz="quarter" idx="12"/>
          </p:nvPr>
        </p:nvSpPr>
        <p:spPr/>
        <p:txBody>
          <a:bodyPr/>
          <a:lstStyle/>
          <a:p>
            <a:pPr rtl="0"/>
            <a:fld id="{8D581BC7-E183-40DB-AC97-C19EA4EB8894}" type="slidenum">
              <a:rPr lang="hu-HU" noProof="0" smtClean="0"/>
              <a:pPr rtl="0"/>
              <a:t>5</a:t>
            </a:fld>
            <a:endParaRPr lang="hu-HU" noProof="0" dirty="0"/>
          </a:p>
        </p:txBody>
      </p:sp>
      <p:sp>
        <p:nvSpPr>
          <p:cNvPr id="6" name="Tartalom helye 5">
            <a:extLst>
              <a:ext uri="{FF2B5EF4-FFF2-40B4-BE49-F238E27FC236}">
                <a16:creationId xmlns:a16="http://schemas.microsoft.com/office/drawing/2014/main" id="{07D5C05A-4A55-81B4-498B-895D8668A1F1}"/>
              </a:ext>
            </a:extLst>
          </p:cNvPr>
          <p:cNvSpPr>
            <a:spLocks noGrp="1"/>
          </p:cNvSpPr>
          <p:nvPr>
            <p:ph sz="half" idx="1"/>
          </p:nvPr>
        </p:nvSpPr>
        <p:spPr/>
        <p:txBody>
          <a:bodyPr/>
          <a:lstStyle/>
          <a:p>
            <a:r>
              <a:rPr lang="hu-HU" dirty="0"/>
              <a:t>Login</a:t>
            </a:r>
          </a:p>
          <a:p>
            <a:r>
              <a:rPr lang="hu-HU" dirty="0" err="1"/>
              <a:t>Registration</a:t>
            </a:r>
            <a:endParaRPr lang="hu-HU" dirty="0"/>
          </a:p>
          <a:p>
            <a:r>
              <a:rPr lang="hu-HU" dirty="0" err="1"/>
              <a:t>Order</a:t>
            </a:r>
            <a:endParaRPr lang="hu-HU" dirty="0"/>
          </a:p>
          <a:p>
            <a:r>
              <a:rPr lang="hu-HU" dirty="0" err="1"/>
              <a:t>Admin</a:t>
            </a:r>
            <a:r>
              <a:rPr lang="hu-HU" dirty="0"/>
              <a:t>: add/</a:t>
            </a:r>
            <a:r>
              <a:rPr lang="hu-HU" dirty="0" err="1"/>
              <a:t>delete</a:t>
            </a:r>
            <a:r>
              <a:rPr lang="hu-HU" dirty="0"/>
              <a:t> </a:t>
            </a:r>
            <a:r>
              <a:rPr lang="hu-HU" dirty="0" err="1"/>
              <a:t>products</a:t>
            </a:r>
            <a:endParaRPr lang="hu-HU" dirty="0"/>
          </a:p>
          <a:p>
            <a:r>
              <a:rPr lang="hu-HU" dirty="0" err="1"/>
              <a:t>Change</a:t>
            </a:r>
            <a:r>
              <a:rPr lang="hu-HU" dirty="0"/>
              <a:t> </a:t>
            </a:r>
            <a:r>
              <a:rPr lang="hu-HU" dirty="0" err="1"/>
              <a:t>password</a:t>
            </a:r>
            <a:endParaRPr lang="hu-HU" dirty="0"/>
          </a:p>
          <a:p>
            <a:r>
              <a:rPr lang="hu-HU" dirty="0" err="1"/>
              <a:t>Filters</a:t>
            </a:r>
            <a:endParaRPr lang="hu-HU" dirty="0"/>
          </a:p>
        </p:txBody>
      </p:sp>
      <p:pic>
        <p:nvPicPr>
          <p:cNvPr id="8" name="Kép 7">
            <a:extLst>
              <a:ext uri="{FF2B5EF4-FFF2-40B4-BE49-F238E27FC236}">
                <a16:creationId xmlns:a16="http://schemas.microsoft.com/office/drawing/2014/main" id="{E389A5BB-9713-EEC0-BDE5-7F29C7C20D4A}"/>
              </a:ext>
            </a:extLst>
          </p:cNvPr>
          <p:cNvPicPr>
            <a:picLocks noChangeAspect="1"/>
          </p:cNvPicPr>
          <p:nvPr/>
        </p:nvPicPr>
        <p:blipFill>
          <a:blip r:embed="rId2"/>
          <a:stretch>
            <a:fillRect/>
          </a:stretch>
        </p:blipFill>
        <p:spPr>
          <a:xfrm>
            <a:off x="10376081" y="201982"/>
            <a:ext cx="1079086" cy="1219306"/>
          </a:xfrm>
          <a:prstGeom prst="rect">
            <a:avLst/>
          </a:prstGeom>
        </p:spPr>
      </p:pic>
      <p:pic>
        <p:nvPicPr>
          <p:cNvPr id="14" name="Tartalom helye 13">
            <a:extLst>
              <a:ext uri="{FF2B5EF4-FFF2-40B4-BE49-F238E27FC236}">
                <a16:creationId xmlns:a16="http://schemas.microsoft.com/office/drawing/2014/main" id="{FF127043-F271-F547-B214-748FE2575744}"/>
              </a:ext>
            </a:extLst>
          </p:cNvPr>
          <p:cNvPicPr>
            <a:picLocks noGrp="1" noChangeAspect="1"/>
          </p:cNvPicPr>
          <p:nvPr>
            <p:ph sz="half" idx="2"/>
          </p:nvPr>
        </p:nvPicPr>
        <p:blipFill>
          <a:blip r:embed="rId3"/>
          <a:stretch>
            <a:fillRect/>
          </a:stretch>
        </p:blipFill>
        <p:spPr>
          <a:xfrm>
            <a:off x="5334302" y="1584432"/>
            <a:ext cx="6019498" cy="3232073"/>
          </a:xfrm>
        </p:spPr>
      </p:pic>
    </p:spTree>
    <p:extLst>
      <p:ext uri="{BB962C8B-B14F-4D97-AF65-F5344CB8AC3E}">
        <p14:creationId xmlns:p14="http://schemas.microsoft.com/office/powerpoint/2010/main" val="42528649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8E1847C-D68F-DDB6-FA8F-2F56A82AB0D0}"/>
              </a:ext>
            </a:extLst>
          </p:cNvPr>
          <p:cNvSpPr>
            <a:spLocks noGrp="1"/>
          </p:cNvSpPr>
          <p:nvPr>
            <p:ph type="title"/>
          </p:nvPr>
        </p:nvSpPr>
        <p:spPr/>
        <p:txBody>
          <a:bodyPr/>
          <a:lstStyle/>
          <a:p>
            <a:r>
              <a:rPr lang="hu-HU" dirty="0" err="1"/>
              <a:t>Database</a:t>
            </a:r>
            <a:endParaRPr lang="hu-HU" dirty="0"/>
          </a:p>
        </p:txBody>
      </p:sp>
      <p:sp>
        <p:nvSpPr>
          <p:cNvPr id="5" name="Dia számának helye 4">
            <a:extLst>
              <a:ext uri="{FF2B5EF4-FFF2-40B4-BE49-F238E27FC236}">
                <a16:creationId xmlns:a16="http://schemas.microsoft.com/office/drawing/2014/main" id="{1A121B8C-7EDD-4015-9F0C-D22FCEFAE4BF}"/>
              </a:ext>
            </a:extLst>
          </p:cNvPr>
          <p:cNvSpPr>
            <a:spLocks noGrp="1"/>
          </p:cNvSpPr>
          <p:nvPr>
            <p:ph type="sldNum" sz="quarter" idx="12"/>
          </p:nvPr>
        </p:nvSpPr>
        <p:spPr/>
        <p:txBody>
          <a:bodyPr/>
          <a:lstStyle/>
          <a:p>
            <a:pPr rtl="0"/>
            <a:fld id="{8D581BC7-E183-40DB-AC97-C19EA4EB8894}" type="slidenum">
              <a:rPr lang="hu-HU" noProof="0" smtClean="0"/>
              <a:pPr rtl="0"/>
              <a:t>6</a:t>
            </a:fld>
            <a:endParaRPr lang="hu-HU" noProof="0" dirty="0"/>
          </a:p>
        </p:txBody>
      </p:sp>
      <p:pic>
        <p:nvPicPr>
          <p:cNvPr id="9" name="Tartalom helye 8">
            <a:extLst>
              <a:ext uri="{FF2B5EF4-FFF2-40B4-BE49-F238E27FC236}">
                <a16:creationId xmlns:a16="http://schemas.microsoft.com/office/drawing/2014/main" id="{87328F04-8669-9C5D-9FE1-8470C23BE264}"/>
              </a:ext>
            </a:extLst>
          </p:cNvPr>
          <p:cNvPicPr>
            <a:picLocks noGrp="1" noChangeAspect="1"/>
          </p:cNvPicPr>
          <p:nvPr>
            <p:ph sz="half" idx="1"/>
          </p:nvPr>
        </p:nvPicPr>
        <p:blipFill>
          <a:blip r:embed="rId2"/>
          <a:stretch>
            <a:fillRect/>
          </a:stretch>
        </p:blipFill>
        <p:spPr>
          <a:xfrm>
            <a:off x="1133135" y="1156493"/>
            <a:ext cx="3726198" cy="4545013"/>
          </a:xfrm>
        </p:spPr>
      </p:pic>
      <p:sp>
        <p:nvSpPr>
          <p:cNvPr id="7" name="Tartalom helye 6">
            <a:extLst>
              <a:ext uri="{FF2B5EF4-FFF2-40B4-BE49-F238E27FC236}">
                <a16:creationId xmlns:a16="http://schemas.microsoft.com/office/drawing/2014/main" id="{68F689F4-E003-64DF-AD5D-55DB5A19EA98}"/>
              </a:ext>
            </a:extLst>
          </p:cNvPr>
          <p:cNvSpPr>
            <a:spLocks noGrp="1"/>
          </p:cNvSpPr>
          <p:nvPr>
            <p:ph sz="half" idx="2"/>
          </p:nvPr>
        </p:nvSpPr>
        <p:spPr>
          <a:xfrm>
            <a:off x="6172200" y="365126"/>
            <a:ext cx="5181600" cy="6388012"/>
          </a:xfrm>
        </p:spPr>
        <p:txBody>
          <a:bodyPr>
            <a:normAutofit fontScale="85000" lnSpcReduction="20000"/>
          </a:bodyPr>
          <a:lstStyle/>
          <a:p>
            <a:r>
              <a:rPr lang="hu-HU" dirty="0" err="1"/>
              <a:t>Database</a:t>
            </a:r>
            <a:r>
              <a:rPr lang="hu-HU" dirty="0"/>
              <a:t> </a:t>
            </a:r>
            <a:r>
              <a:rPr lang="hu-HU" dirty="0" err="1"/>
              <a:t>connections</a:t>
            </a:r>
            <a:r>
              <a:rPr lang="hu-HU" dirty="0"/>
              <a:t>:</a:t>
            </a:r>
          </a:p>
          <a:p>
            <a:pPr lvl="1"/>
            <a:r>
              <a:rPr lang="hu-HU" dirty="0" err="1"/>
              <a:t>Users</a:t>
            </a:r>
            <a:r>
              <a:rPr lang="hu-HU" dirty="0"/>
              <a:t>:</a:t>
            </a:r>
          </a:p>
          <a:p>
            <a:pPr lvl="2"/>
            <a:r>
              <a:rPr lang="hu-HU" dirty="0" err="1"/>
              <a:t>User_id</a:t>
            </a:r>
            <a:endParaRPr lang="hu-HU" dirty="0"/>
          </a:p>
          <a:p>
            <a:pPr lvl="2"/>
            <a:r>
              <a:rPr lang="hu-HU" dirty="0" err="1"/>
              <a:t>Username</a:t>
            </a:r>
            <a:endParaRPr lang="hu-HU" dirty="0"/>
          </a:p>
          <a:p>
            <a:pPr lvl="2"/>
            <a:r>
              <a:rPr lang="hu-HU" dirty="0"/>
              <a:t>Email</a:t>
            </a:r>
          </a:p>
          <a:p>
            <a:pPr lvl="2"/>
            <a:r>
              <a:rPr lang="hu-HU" dirty="0" err="1"/>
              <a:t>Password</a:t>
            </a:r>
            <a:endParaRPr lang="hu-HU" dirty="0"/>
          </a:p>
          <a:p>
            <a:pPr lvl="2"/>
            <a:r>
              <a:rPr lang="hu-HU" dirty="0" err="1"/>
              <a:t>Created_at</a:t>
            </a:r>
            <a:endParaRPr lang="hu-HU" dirty="0"/>
          </a:p>
          <a:p>
            <a:pPr lvl="2"/>
            <a:r>
              <a:rPr lang="hu-HU" dirty="0" err="1"/>
              <a:t>role</a:t>
            </a:r>
            <a:endParaRPr lang="hu-HU" dirty="0"/>
          </a:p>
          <a:p>
            <a:pPr lvl="1"/>
            <a:r>
              <a:rPr lang="hu-HU" dirty="0" err="1"/>
              <a:t>Orders</a:t>
            </a:r>
            <a:endParaRPr lang="hu-HU" dirty="0"/>
          </a:p>
          <a:p>
            <a:pPr lvl="2"/>
            <a:r>
              <a:rPr lang="hu-HU" dirty="0" err="1"/>
              <a:t>Order_id</a:t>
            </a:r>
            <a:endParaRPr lang="hu-HU" dirty="0"/>
          </a:p>
          <a:p>
            <a:pPr lvl="2"/>
            <a:r>
              <a:rPr lang="hu-HU" dirty="0" err="1"/>
              <a:t>User_id</a:t>
            </a:r>
            <a:endParaRPr lang="hu-HU" dirty="0"/>
          </a:p>
          <a:p>
            <a:pPr lvl="2"/>
            <a:r>
              <a:rPr lang="hu-HU" dirty="0" err="1"/>
              <a:t>Name</a:t>
            </a:r>
            <a:endParaRPr lang="hu-HU" dirty="0"/>
          </a:p>
          <a:p>
            <a:pPr lvl="2"/>
            <a:r>
              <a:rPr lang="hu-HU" dirty="0" err="1"/>
              <a:t>Address</a:t>
            </a:r>
            <a:endParaRPr lang="hu-HU" dirty="0"/>
          </a:p>
          <a:p>
            <a:pPr lvl="2"/>
            <a:r>
              <a:rPr lang="hu-HU" dirty="0" err="1"/>
              <a:t>payment_method</a:t>
            </a:r>
            <a:endParaRPr lang="hu-HU" dirty="0"/>
          </a:p>
          <a:p>
            <a:pPr lvl="2"/>
            <a:r>
              <a:rPr lang="hu-HU" dirty="0" err="1"/>
              <a:t>Order_date</a:t>
            </a:r>
            <a:endParaRPr lang="hu-HU" dirty="0"/>
          </a:p>
          <a:p>
            <a:pPr lvl="1"/>
            <a:r>
              <a:rPr lang="hu-HU" dirty="0" err="1"/>
              <a:t>Order_item</a:t>
            </a:r>
            <a:endParaRPr lang="hu-HU" dirty="0"/>
          </a:p>
          <a:p>
            <a:pPr lvl="2"/>
            <a:r>
              <a:rPr lang="hu-HU" dirty="0" err="1"/>
              <a:t>Id</a:t>
            </a:r>
            <a:endParaRPr lang="hu-HU" dirty="0"/>
          </a:p>
          <a:p>
            <a:pPr lvl="2"/>
            <a:r>
              <a:rPr lang="hu-HU" dirty="0" err="1"/>
              <a:t>Order_id</a:t>
            </a:r>
            <a:endParaRPr lang="hu-HU" dirty="0"/>
          </a:p>
          <a:p>
            <a:pPr lvl="2"/>
            <a:r>
              <a:rPr lang="hu-HU" dirty="0" err="1"/>
              <a:t>Product_id</a:t>
            </a:r>
            <a:endParaRPr lang="hu-HU" dirty="0"/>
          </a:p>
          <a:p>
            <a:pPr lvl="2"/>
            <a:r>
              <a:rPr lang="hu-HU" dirty="0" err="1"/>
              <a:t>quantity</a:t>
            </a:r>
            <a:endParaRPr lang="hu-HU" dirty="0"/>
          </a:p>
          <a:p>
            <a:pPr lvl="1"/>
            <a:r>
              <a:rPr lang="hu-HU" dirty="0"/>
              <a:t>Products</a:t>
            </a:r>
          </a:p>
          <a:p>
            <a:pPr lvl="2"/>
            <a:r>
              <a:rPr lang="hu-HU" dirty="0" err="1"/>
              <a:t>Product_id</a:t>
            </a:r>
            <a:endParaRPr lang="hu-HU" dirty="0"/>
          </a:p>
          <a:p>
            <a:pPr lvl="2"/>
            <a:r>
              <a:rPr lang="hu-HU" dirty="0" err="1"/>
              <a:t>Name</a:t>
            </a:r>
            <a:endParaRPr lang="hu-HU" dirty="0"/>
          </a:p>
          <a:p>
            <a:pPr lvl="2"/>
            <a:r>
              <a:rPr lang="hu-HU" dirty="0"/>
              <a:t>Price</a:t>
            </a:r>
          </a:p>
          <a:p>
            <a:pPr lvl="2"/>
            <a:r>
              <a:rPr lang="hu-HU" dirty="0"/>
              <a:t>Image</a:t>
            </a:r>
          </a:p>
          <a:p>
            <a:pPr lvl="2"/>
            <a:r>
              <a:rPr lang="hu-HU" dirty="0" err="1"/>
              <a:t>category</a:t>
            </a:r>
            <a:endParaRPr lang="hu-HU" dirty="0"/>
          </a:p>
          <a:p>
            <a:pPr lvl="1"/>
            <a:r>
              <a:rPr lang="hu-HU" dirty="0" err="1"/>
              <a:t>Category</a:t>
            </a:r>
            <a:endParaRPr lang="hu-HU" dirty="0"/>
          </a:p>
          <a:p>
            <a:pPr lvl="2"/>
            <a:r>
              <a:rPr lang="hu-HU" dirty="0" err="1"/>
              <a:t>Category_id</a:t>
            </a:r>
            <a:endParaRPr lang="hu-HU" dirty="0"/>
          </a:p>
          <a:p>
            <a:pPr lvl="2"/>
            <a:r>
              <a:rPr lang="hu-HU" dirty="0" err="1"/>
              <a:t>Category_name</a:t>
            </a:r>
            <a:endParaRPr lang="hu-HU" dirty="0"/>
          </a:p>
        </p:txBody>
      </p:sp>
      <p:pic>
        <p:nvPicPr>
          <p:cNvPr id="10" name="Kép 9">
            <a:extLst>
              <a:ext uri="{FF2B5EF4-FFF2-40B4-BE49-F238E27FC236}">
                <a16:creationId xmlns:a16="http://schemas.microsoft.com/office/drawing/2014/main" id="{70A3F665-76C0-DD35-3A63-3FF2E5A393CE}"/>
              </a:ext>
            </a:extLst>
          </p:cNvPr>
          <p:cNvPicPr>
            <a:picLocks noChangeAspect="1"/>
          </p:cNvPicPr>
          <p:nvPr/>
        </p:nvPicPr>
        <p:blipFill>
          <a:blip r:embed="rId3"/>
          <a:stretch>
            <a:fillRect/>
          </a:stretch>
        </p:blipFill>
        <p:spPr>
          <a:xfrm>
            <a:off x="10274714" y="302650"/>
            <a:ext cx="1079086" cy="1219306"/>
          </a:xfrm>
          <a:prstGeom prst="rect">
            <a:avLst/>
          </a:prstGeom>
        </p:spPr>
      </p:pic>
    </p:spTree>
    <p:extLst>
      <p:ext uri="{BB962C8B-B14F-4D97-AF65-F5344CB8AC3E}">
        <p14:creationId xmlns:p14="http://schemas.microsoft.com/office/powerpoint/2010/main" val="31312102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hu-HU" dirty="0" err="1"/>
              <a:t>Landing</a:t>
            </a:r>
            <a:r>
              <a:rPr lang="hu-HU" dirty="0"/>
              <a:t> </a:t>
            </a:r>
            <a:r>
              <a:rPr lang="hu-HU" dirty="0" err="1"/>
              <a:t>Page</a:t>
            </a:r>
            <a:endParaRPr lang="hu-HU" dirty="0"/>
          </a:p>
        </p:txBody>
      </p:sp>
      <p:sp>
        <p:nvSpPr>
          <p:cNvPr id="3" name="Szöveg helye 2">
            <a:extLst>
              <a:ext uri="{FF2B5EF4-FFF2-40B4-BE49-F238E27FC236}">
                <a16:creationId xmlns:a16="http://schemas.microsoft.com/office/drawing/2014/main" id="{E66139D5-668D-4A3D-B6B6-F71EC385C8FF}"/>
              </a:ext>
            </a:extLst>
          </p:cNvPr>
          <p:cNvSpPr>
            <a:spLocks noGrp="1"/>
          </p:cNvSpPr>
          <p:nvPr>
            <p:ph type="body" idx="1"/>
          </p:nvPr>
        </p:nvSpPr>
        <p:spPr/>
        <p:txBody>
          <a:bodyPr rtlCol="0" anchor="ctr">
            <a:normAutofit/>
          </a:bodyPr>
          <a:lstStyle/>
          <a:p>
            <a:r>
              <a:rPr lang="en-US" b="0" dirty="0"/>
              <a:t>Your Gateway to Gaming Starts Here</a:t>
            </a:r>
            <a:endParaRPr lang="hu-HU" dirty="0"/>
          </a:p>
        </p:txBody>
      </p:sp>
      <p:sp>
        <p:nvSpPr>
          <p:cNvPr id="8" name="Szöveg helye 7">
            <a:extLst>
              <a:ext uri="{FF2B5EF4-FFF2-40B4-BE49-F238E27FC236}">
                <a16:creationId xmlns:a16="http://schemas.microsoft.com/office/drawing/2014/main" id="{EEA947F5-DD66-4D26-BA34-D1D8F7CE9010}"/>
              </a:ext>
            </a:extLst>
          </p:cNvPr>
          <p:cNvSpPr>
            <a:spLocks noGrp="1"/>
          </p:cNvSpPr>
          <p:nvPr>
            <p:ph type="body" idx="14"/>
          </p:nvPr>
        </p:nvSpPr>
        <p:spPr>
          <a:xfrm>
            <a:off x="815720" y="3869349"/>
            <a:ext cx="4452987" cy="1817076"/>
          </a:xfrm>
        </p:spPr>
        <p:txBody>
          <a:bodyPr rtlCol="0">
            <a:normAutofit/>
          </a:bodyPr>
          <a:lstStyle/>
          <a:p>
            <a:pPr marL="0" indent="0" fontAlgn="base">
              <a:buNone/>
            </a:pPr>
            <a:r>
              <a:rPr lang="en-US" dirty="0"/>
              <a:t>The landing page serves as the main entry point of </a:t>
            </a:r>
            <a:r>
              <a:rPr lang="en-US" dirty="0" err="1"/>
              <a:t>ConsoleX</a:t>
            </a:r>
            <a:r>
              <a:rPr lang="en-US" dirty="0"/>
              <a:t>, welcoming users with a visually engaging hero section that highlights featured games, promotions, or upcoming releases. It includes quick access to the product catalog, search functionality, and dynamic banners tailored to current trends. Users can </a:t>
            </a:r>
            <a:r>
              <a:rPr lang="hu-HU" dirty="0" err="1"/>
              <a:t>navigate</a:t>
            </a:r>
            <a:r>
              <a:rPr lang="hu-HU" dirty="0"/>
              <a:t> </a:t>
            </a:r>
            <a:r>
              <a:rPr lang="hu-HU" dirty="0" err="1"/>
              <a:t>to</a:t>
            </a:r>
            <a:r>
              <a:rPr lang="hu-HU" dirty="0"/>
              <a:t> </a:t>
            </a:r>
            <a:r>
              <a:rPr lang="hu-HU" dirty="0" err="1"/>
              <a:t>the</a:t>
            </a:r>
            <a:r>
              <a:rPr lang="hu-HU" dirty="0"/>
              <a:t> </a:t>
            </a:r>
            <a:r>
              <a:rPr lang="hu-HU" dirty="0" err="1"/>
              <a:t>following</a:t>
            </a:r>
            <a:r>
              <a:rPr lang="hu-HU" dirty="0"/>
              <a:t> </a:t>
            </a:r>
            <a:r>
              <a:rPr lang="hu-HU" dirty="0" err="1"/>
              <a:t>pages</a:t>
            </a:r>
            <a:r>
              <a:rPr lang="hu-HU" dirty="0"/>
              <a:t> </a:t>
            </a:r>
            <a:r>
              <a:rPr lang="hu-HU" dirty="0" err="1"/>
              <a:t>using</a:t>
            </a:r>
            <a:r>
              <a:rPr lang="hu-HU" dirty="0"/>
              <a:t> </a:t>
            </a:r>
            <a:r>
              <a:rPr lang="hu-HU" dirty="0" err="1"/>
              <a:t>the</a:t>
            </a:r>
            <a:r>
              <a:rPr lang="hu-HU" dirty="0"/>
              <a:t> </a:t>
            </a:r>
            <a:r>
              <a:rPr lang="hu-HU" dirty="0" err="1"/>
              <a:t>Navigation</a:t>
            </a:r>
            <a:r>
              <a:rPr lang="hu-HU" dirty="0"/>
              <a:t> Bar: Products (Termékek), </a:t>
            </a:r>
            <a:r>
              <a:rPr lang="hu-HU" dirty="0" err="1"/>
              <a:t>Cart</a:t>
            </a:r>
            <a:r>
              <a:rPr lang="hu-HU" dirty="0"/>
              <a:t> (Kosár) and </a:t>
            </a:r>
            <a:r>
              <a:rPr lang="hu-HU" dirty="0" err="1"/>
              <a:t>Profile</a:t>
            </a:r>
            <a:r>
              <a:rPr lang="hu-HU" dirty="0"/>
              <a:t> (Profil).</a:t>
            </a:r>
            <a:endParaRPr lang="en-US" dirty="0"/>
          </a:p>
          <a:p>
            <a:pPr marL="0" indent="0" rtl="0">
              <a:buNone/>
            </a:pPr>
            <a:endParaRPr lang="hu-HU" dirty="0"/>
          </a:p>
        </p:txBody>
      </p:sp>
      <p:pic>
        <p:nvPicPr>
          <p:cNvPr id="13" name="Kép helyőrzője 12">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6334254" y="1657350"/>
            <a:ext cx="4853962" cy="3124200"/>
          </a:xfrm>
        </p:spPr>
      </p:pic>
      <p:sp>
        <p:nvSpPr>
          <p:cNvPr id="6" name="Dia számának helye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rtlCol="0"/>
          <a:lstStyle/>
          <a:p>
            <a:pPr rtl="0"/>
            <a:fld id="{8D581BC7-E183-40DB-AC97-C19EA4EB8894}" type="slidenum">
              <a:rPr lang="hu-HU" smtClean="0"/>
              <a:t>7</a:t>
            </a:fld>
            <a:endParaRPr lang="hu-HU" dirty="0"/>
          </a:p>
        </p:txBody>
      </p:sp>
      <p:pic>
        <p:nvPicPr>
          <p:cNvPr id="16" name="Kép helye 15"/>
          <p:cNvPicPr>
            <a:picLocks noGrp="1" noChangeAspect="1"/>
          </p:cNvPicPr>
          <p:nvPr>
            <p:ph type="pic" sz="quarter" idx="13"/>
          </p:nvPr>
        </p:nvPicPr>
        <p:blipFill>
          <a:blip r:embed="rId4">
            <a:extLst>
              <a:ext uri="{28A0092B-C50C-407E-A947-70E740481C1C}">
                <a14:useLocalDpi xmlns:a14="http://schemas.microsoft.com/office/drawing/2010/main" val="0"/>
              </a:ext>
            </a:extLst>
          </a:blip>
          <a:stretch>
            <a:fillRect/>
          </a:stretch>
        </p:blipFill>
        <p:spPr>
          <a:xfrm>
            <a:off x="831850" y="523105"/>
            <a:ext cx="1076325" cy="1219200"/>
          </a:xfrm>
        </p:spPr>
      </p:pic>
    </p:spTree>
    <p:extLst>
      <p:ext uri="{BB962C8B-B14F-4D97-AF65-F5344CB8AC3E}">
        <p14:creationId xmlns:p14="http://schemas.microsoft.com/office/powerpoint/2010/main" val="376680306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37178E2-E830-4C79-EABF-839E7C771654}"/>
              </a:ext>
            </a:extLst>
          </p:cNvPr>
          <p:cNvSpPr>
            <a:spLocks noGrp="1"/>
          </p:cNvSpPr>
          <p:nvPr>
            <p:ph type="title"/>
          </p:nvPr>
        </p:nvSpPr>
        <p:spPr/>
        <p:txBody>
          <a:bodyPr/>
          <a:lstStyle/>
          <a:p>
            <a:r>
              <a:rPr lang="hu-HU" dirty="0" err="1"/>
              <a:t>Responsivity</a:t>
            </a:r>
            <a:endParaRPr lang="hu-HU" dirty="0"/>
          </a:p>
        </p:txBody>
      </p:sp>
      <p:sp>
        <p:nvSpPr>
          <p:cNvPr id="5" name="Dia számának helye 4">
            <a:extLst>
              <a:ext uri="{FF2B5EF4-FFF2-40B4-BE49-F238E27FC236}">
                <a16:creationId xmlns:a16="http://schemas.microsoft.com/office/drawing/2014/main" id="{93BE3CBE-F737-3FD9-112F-05240F139446}"/>
              </a:ext>
            </a:extLst>
          </p:cNvPr>
          <p:cNvSpPr>
            <a:spLocks noGrp="1"/>
          </p:cNvSpPr>
          <p:nvPr>
            <p:ph type="sldNum" sz="quarter" idx="12"/>
          </p:nvPr>
        </p:nvSpPr>
        <p:spPr/>
        <p:txBody>
          <a:bodyPr/>
          <a:lstStyle/>
          <a:p>
            <a:pPr rtl="0"/>
            <a:fld id="{8D581BC7-E183-40DB-AC97-C19EA4EB8894}" type="slidenum">
              <a:rPr lang="hu-HU" noProof="0" smtClean="0"/>
              <a:pPr rtl="0"/>
              <a:t>8</a:t>
            </a:fld>
            <a:endParaRPr lang="hu-HU" noProof="0" dirty="0"/>
          </a:p>
        </p:txBody>
      </p:sp>
      <p:sp>
        <p:nvSpPr>
          <p:cNvPr id="6" name="Tartalom helye 5">
            <a:extLst>
              <a:ext uri="{FF2B5EF4-FFF2-40B4-BE49-F238E27FC236}">
                <a16:creationId xmlns:a16="http://schemas.microsoft.com/office/drawing/2014/main" id="{622B8051-E4FE-5182-EED2-F3B2CE880140}"/>
              </a:ext>
            </a:extLst>
          </p:cNvPr>
          <p:cNvSpPr>
            <a:spLocks noGrp="1"/>
          </p:cNvSpPr>
          <p:nvPr>
            <p:ph sz="half" idx="1"/>
          </p:nvPr>
        </p:nvSpPr>
        <p:spPr/>
        <p:txBody>
          <a:bodyPr/>
          <a:lstStyle/>
          <a:p>
            <a:r>
              <a:rPr lang="hu-HU" dirty="0" err="1"/>
              <a:t>All</a:t>
            </a:r>
            <a:r>
              <a:rPr lang="hu-HU" dirty="0"/>
              <a:t> </a:t>
            </a:r>
            <a:r>
              <a:rPr lang="hu-HU" dirty="0" err="1"/>
              <a:t>pages</a:t>
            </a:r>
            <a:r>
              <a:rPr lang="hu-HU" dirty="0"/>
              <a:t> </a:t>
            </a:r>
            <a:r>
              <a:rPr lang="hu-HU" dirty="0" err="1"/>
              <a:t>are</a:t>
            </a:r>
            <a:r>
              <a:rPr lang="hu-HU" dirty="0"/>
              <a:t> </a:t>
            </a:r>
            <a:r>
              <a:rPr lang="hu-HU" dirty="0" err="1"/>
              <a:t>responsive</a:t>
            </a:r>
            <a:endParaRPr lang="hu-HU" dirty="0"/>
          </a:p>
          <a:p>
            <a:r>
              <a:rPr lang="hu-HU" dirty="0"/>
              <a:t>O</a:t>
            </a:r>
            <a:r>
              <a:rPr lang="en-US" dirty="0"/>
              <a:t>n smaller screens the header changes to a hamburger menu</a:t>
            </a:r>
            <a:endParaRPr lang="hu-HU" dirty="0"/>
          </a:p>
        </p:txBody>
      </p:sp>
      <p:pic>
        <p:nvPicPr>
          <p:cNvPr id="8" name="Tartalom helye 7">
            <a:extLst>
              <a:ext uri="{FF2B5EF4-FFF2-40B4-BE49-F238E27FC236}">
                <a16:creationId xmlns:a16="http://schemas.microsoft.com/office/drawing/2014/main" id="{6AF95A05-5B9F-1772-358F-DCAC2FDF077B}"/>
              </a:ext>
            </a:extLst>
          </p:cNvPr>
          <p:cNvPicPr>
            <a:picLocks noGrp="1" noChangeAspect="1"/>
          </p:cNvPicPr>
          <p:nvPr>
            <p:ph sz="half" idx="2"/>
          </p:nvPr>
        </p:nvPicPr>
        <p:blipFill>
          <a:blip r:embed="rId2"/>
          <a:stretch>
            <a:fillRect/>
          </a:stretch>
        </p:blipFill>
        <p:spPr>
          <a:xfrm>
            <a:off x="6316785" y="1018095"/>
            <a:ext cx="2895851" cy="4541914"/>
          </a:xfrm>
          <a:prstGeom prst="rect">
            <a:avLst/>
          </a:prstGeom>
        </p:spPr>
      </p:pic>
      <p:pic>
        <p:nvPicPr>
          <p:cNvPr id="9" name="Kép 8">
            <a:extLst>
              <a:ext uri="{FF2B5EF4-FFF2-40B4-BE49-F238E27FC236}">
                <a16:creationId xmlns:a16="http://schemas.microsoft.com/office/drawing/2014/main" id="{88BDC354-FF85-F69A-122A-8D7B317087EE}"/>
              </a:ext>
            </a:extLst>
          </p:cNvPr>
          <p:cNvPicPr>
            <a:picLocks noChangeAspect="1"/>
          </p:cNvPicPr>
          <p:nvPr/>
        </p:nvPicPr>
        <p:blipFill>
          <a:blip r:embed="rId3"/>
          <a:stretch>
            <a:fillRect/>
          </a:stretch>
        </p:blipFill>
        <p:spPr>
          <a:xfrm>
            <a:off x="10382248" y="269094"/>
            <a:ext cx="1079086" cy="1219306"/>
          </a:xfrm>
          <a:prstGeom prst="rect">
            <a:avLst/>
          </a:prstGeom>
        </p:spPr>
      </p:pic>
    </p:spTree>
    <p:extLst>
      <p:ext uri="{BB962C8B-B14F-4D97-AF65-F5344CB8AC3E}">
        <p14:creationId xmlns:p14="http://schemas.microsoft.com/office/powerpoint/2010/main" val="26021630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D9443A1-14D9-76BC-78B9-A9A4BA8AB9D8}"/>
              </a:ext>
            </a:extLst>
          </p:cNvPr>
          <p:cNvSpPr>
            <a:spLocks noGrp="1"/>
          </p:cNvSpPr>
          <p:nvPr>
            <p:ph type="title"/>
          </p:nvPr>
        </p:nvSpPr>
        <p:spPr/>
        <p:txBody>
          <a:bodyPr/>
          <a:lstStyle/>
          <a:p>
            <a:r>
              <a:rPr lang="hu-HU" dirty="0"/>
              <a:t>Backend</a:t>
            </a:r>
          </a:p>
        </p:txBody>
      </p:sp>
      <p:sp>
        <p:nvSpPr>
          <p:cNvPr id="3" name="Dátum helye 2">
            <a:extLst>
              <a:ext uri="{FF2B5EF4-FFF2-40B4-BE49-F238E27FC236}">
                <a16:creationId xmlns:a16="http://schemas.microsoft.com/office/drawing/2014/main" id="{389A174B-772E-8E15-8427-F2B955CF2646}"/>
              </a:ext>
            </a:extLst>
          </p:cNvPr>
          <p:cNvSpPr>
            <a:spLocks noGrp="1"/>
          </p:cNvSpPr>
          <p:nvPr>
            <p:ph type="dt" sz="half" idx="10"/>
          </p:nvPr>
        </p:nvSpPr>
        <p:spPr/>
        <p:txBody>
          <a:bodyPr/>
          <a:lstStyle/>
          <a:p>
            <a:pPr rtl="0"/>
            <a:r>
              <a:rPr lang="hu-HU" noProof="0" dirty="0"/>
              <a:t> </a:t>
            </a:r>
          </a:p>
        </p:txBody>
      </p:sp>
      <p:sp>
        <p:nvSpPr>
          <p:cNvPr id="5" name="Dia számának helye 4">
            <a:extLst>
              <a:ext uri="{FF2B5EF4-FFF2-40B4-BE49-F238E27FC236}">
                <a16:creationId xmlns:a16="http://schemas.microsoft.com/office/drawing/2014/main" id="{84ABE1C1-4FB2-7B85-B552-8F13AFE32CE1}"/>
              </a:ext>
            </a:extLst>
          </p:cNvPr>
          <p:cNvSpPr>
            <a:spLocks noGrp="1"/>
          </p:cNvSpPr>
          <p:nvPr>
            <p:ph type="sldNum" sz="quarter" idx="12"/>
          </p:nvPr>
        </p:nvSpPr>
        <p:spPr/>
        <p:txBody>
          <a:bodyPr/>
          <a:lstStyle/>
          <a:p>
            <a:pPr rtl="0"/>
            <a:fld id="{8D581BC7-E183-40DB-AC97-C19EA4EB8894}" type="slidenum">
              <a:rPr lang="hu-HU" noProof="0" smtClean="0"/>
              <a:pPr rtl="0"/>
              <a:t>9</a:t>
            </a:fld>
            <a:endParaRPr lang="hu-HU" noProof="0" dirty="0"/>
          </a:p>
        </p:txBody>
      </p:sp>
      <p:sp>
        <p:nvSpPr>
          <p:cNvPr id="6" name="Tartalom helye 5">
            <a:extLst>
              <a:ext uri="{FF2B5EF4-FFF2-40B4-BE49-F238E27FC236}">
                <a16:creationId xmlns:a16="http://schemas.microsoft.com/office/drawing/2014/main" id="{5D05BC2D-B024-A6DC-7DF8-7396F9D84550}"/>
              </a:ext>
            </a:extLst>
          </p:cNvPr>
          <p:cNvSpPr>
            <a:spLocks noGrp="1"/>
          </p:cNvSpPr>
          <p:nvPr>
            <p:ph sz="half" idx="1"/>
          </p:nvPr>
        </p:nvSpPr>
        <p:spPr/>
        <p:txBody>
          <a:bodyPr/>
          <a:lstStyle/>
          <a:p>
            <a:endParaRPr lang="hu-HU" dirty="0"/>
          </a:p>
        </p:txBody>
      </p:sp>
      <p:pic>
        <p:nvPicPr>
          <p:cNvPr id="9" name="Tartalom helye 8">
            <a:extLst>
              <a:ext uri="{FF2B5EF4-FFF2-40B4-BE49-F238E27FC236}">
                <a16:creationId xmlns:a16="http://schemas.microsoft.com/office/drawing/2014/main" id="{D1669C67-DEF8-439C-58F8-D20B05E3D8D1}"/>
              </a:ext>
            </a:extLst>
          </p:cNvPr>
          <p:cNvPicPr>
            <a:picLocks noGrp="1" noChangeAspect="1"/>
          </p:cNvPicPr>
          <p:nvPr>
            <p:ph sz="half" idx="2"/>
          </p:nvPr>
        </p:nvPicPr>
        <p:blipFill>
          <a:blip r:embed="rId2"/>
          <a:stretch>
            <a:fillRect/>
          </a:stretch>
        </p:blipFill>
        <p:spPr>
          <a:xfrm>
            <a:off x="6342904" y="1175901"/>
            <a:ext cx="2306716" cy="4545013"/>
          </a:xfrm>
          <a:prstGeom prst="rect">
            <a:avLst/>
          </a:prstGeom>
        </p:spPr>
      </p:pic>
      <p:pic>
        <p:nvPicPr>
          <p:cNvPr id="8" name="Kép 7">
            <a:extLst>
              <a:ext uri="{FF2B5EF4-FFF2-40B4-BE49-F238E27FC236}">
                <a16:creationId xmlns:a16="http://schemas.microsoft.com/office/drawing/2014/main" id="{8329A658-8A9C-0C3C-EFE9-BA0C40050C21}"/>
              </a:ext>
            </a:extLst>
          </p:cNvPr>
          <p:cNvPicPr>
            <a:picLocks noChangeAspect="1"/>
          </p:cNvPicPr>
          <p:nvPr/>
        </p:nvPicPr>
        <p:blipFill>
          <a:blip r:embed="rId3"/>
          <a:stretch>
            <a:fillRect/>
          </a:stretch>
        </p:blipFill>
        <p:spPr>
          <a:xfrm>
            <a:off x="10350914" y="241348"/>
            <a:ext cx="1079086" cy="1219306"/>
          </a:xfrm>
          <a:prstGeom prst="rect">
            <a:avLst/>
          </a:prstGeom>
        </p:spPr>
      </p:pic>
    </p:spTree>
    <p:extLst>
      <p:ext uri="{BB962C8B-B14F-4D97-AF65-F5344CB8AC3E}">
        <p14:creationId xmlns:p14="http://schemas.microsoft.com/office/powerpoint/2010/main" val="24181631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téma">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5055155_TF56488565" id="{2207422B-20BE-480A-A66F-F9EB08B31407}" vid="{82CF816D-5C22-4A9F-882C-F6DF4C3CF9EC}"/>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Futurisztikus befektetői prezentáció</Template>
  <TotalTime>0</TotalTime>
  <Words>399</Words>
  <Application>Microsoft Office PowerPoint</Application>
  <PresentationFormat>Szélesvásznú</PresentationFormat>
  <Paragraphs>84</Paragraphs>
  <Slides>11</Slides>
  <Notes>6</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11</vt:i4>
      </vt:variant>
    </vt:vector>
  </HeadingPairs>
  <TitlesOfParts>
    <vt:vector size="17" baseType="lpstr">
      <vt:lpstr>Arial</vt:lpstr>
      <vt:lpstr>Calibri</vt:lpstr>
      <vt:lpstr>Courier New</vt:lpstr>
      <vt:lpstr>Gill Sans MT</vt:lpstr>
      <vt:lpstr>Segoe UI Light</vt:lpstr>
      <vt:lpstr>Office-téma</vt:lpstr>
      <vt:lpstr>ConsoleX Website  Presentation</vt:lpstr>
      <vt:lpstr>What is the ConsoleX?</vt:lpstr>
      <vt:lpstr>Design That Delivers: A Seamless User Journey</vt:lpstr>
      <vt:lpstr>Modern Tools, Fast Interfaces</vt:lpstr>
      <vt:lpstr>Functions of the website</vt:lpstr>
      <vt:lpstr>Database</vt:lpstr>
      <vt:lpstr>Landing Page</vt:lpstr>
      <vt:lpstr>Responsivity</vt:lpstr>
      <vt:lpstr>Backend</vt:lpstr>
      <vt:lpstr>Summary</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2025-04-14T16:05:33Z</dcterms:created>
  <dcterms:modified xsi:type="dcterms:W3CDTF">2025-04-15T08:46:14Z</dcterms:modified>
</cp:coreProperties>
</file>